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219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247D3-AB82-4DCE-A416-70E4A8A5C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9F06F54-0E8F-46AD-87A6-E93D0F6B2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F6FB0B-9FD5-429A-BDF7-74811BFE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B803C0-36DE-406D-BB47-F51140760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0B1985-6DA4-4324-97EF-46B8B7F4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454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07886-4992-4AB5-98BE-FDBE0F14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2138942-2433-4CA8-9BF9-AC581F062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8813FE-9EF1-429B-BC2B-42371B79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77535B-7B01-42B3-B26E-7EA14E07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67D1EF-7D9C-4148-A419-D3A4370FC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486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B55EFE4-2814-4212-94E9-310FE3D4C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42180BC-4D2E-4715-A9CB-76122E9DF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55987F-F624-4E92-B894-2E9A6F73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ADF186-B945-4326-89DC-C75EEE15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5FA20F-C989-482E-B5EC-43A0C82D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963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CF2EF-94DB-4C6B-93CC-7097CBDA2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28A6A-FF6F-4719-923E-2F2E3A042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424813-5026-4C9D-9E40-93E141AB9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733623-8456-4EF1-9EDB-93B65FBD7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83BAEB-B52D-406C-9D3F-459B0EC5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312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D4C92-AC72-43EB-B015-02ABEE0D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A78805-383F-428C-AEB6-906564370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67B42-AF62-4461-8AFB-54962D336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A7D442-75A2-45F1-865A-DD878D80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BECCE9-2DA2-4A07-B084-3402D82F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13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F8FB9-FE6B-429E-B370-FED52D80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675733A-F802-4910-9B83-D78FD2677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1A0F230-39DD-46E5-869D-359144B28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256F225-3CD5-4620-9A5E-D8CF896E9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33DED1-3511-4729-8ACD-0844ECDC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D68A44-195A-4CF3-8ADC-67EED453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952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A613F-1B3F-49BE-A769-2797EF4C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494185-C073-49E2-BC4D-35504E19B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345424-E714-48E7-B425-AD1F06662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2829D08-A5E3-485C-91ED-02E781968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8F655D6-EDA4-457D-A822-A2638871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2FF475B-13DC-4CE8-BEF9-3C809E18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2039749-9F47-46E5-AAD3-23BE49321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9AD87E6-280E-498D-9B0E-8183D6D9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35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77584-1711-4D18-BC62-031CE4C5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CCEFC7-07C6-427C-AC09-07F43A55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BAA017B-5695-46E1-B674-E83DCF6B3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C1ED360-0CEC-4289-9490-C66BD528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580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A068AE0-9CCA-430E-95DB-69B63E5C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7FEF90D-038A-42CD-B7AB-6CCD5A6D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45F09B-141A-4F72-A9A2-A2B955B8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868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2233-89E9-47D0-A6DE-D9A20B337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B3A95F-55C0-400B-8C49-5E436CD30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9CD29A-E2B1-494B-A537-0A5DB6872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E1D11A6-499B-4184-B980-E0A9E353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5322AA-FB7C-4832-97EC-5D10E969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7021AF9-3602-4EF5-8CC9-4C0FCAA7F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4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3AD30-D3AA-4297-92CC-6B142E91D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8EFE311-FACC-4A35-8500-81E592ECC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D368E44-6CD9-49A3-BDEB-7A5974DB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A2C941-07B3-441C-94C2-42DE58AB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5D83EEC-B9E7-4FE3-8006-81962CEF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2EBA38-CFCC-4F21-B213-24971C83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929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DF3B083-BD5C-4757-A572-9A327B9F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6366996-CCA3-4632-ACA2-F39669CDF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255D34-913A-4F68-8469-731EB0FFC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6B14D-167A-4081-BF73-3F526577B411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8AEC6-9A10-479C-90CB-FAE96CE1E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1635CB-E2E6-4F57-BC20-62A0E1920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50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7657B2-D797-4B7B-A381-63F759550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0BA18C89-5F9C-472A-8579-3F099955B9DB}"/>
              </a:ext>
            </a:extLst>
          </p:cNvPr>
          <p:cNvSpPr/>
          <p:nvPr/>
        </p:nvSpPr>
        <p:spPr>
          <a:xfrm>
            <a:off x="473262" y="197656"/>
            <a:ext cx="7828155" cy="638216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D93319F-0417-4EA8-B564-D04145D4E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704" y="685646"/>
            <a:ext cx="1223583" cy="122358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9DE026C-EAD4-41EB-9D61-5113EE0B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825" y="578731"/>
            <a:ext cx="1474182" cy="147263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73F23D6-82AF-4E57-B413-3950922E2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8500" y="2448846"/>
            <a:ext cx="1528087" cy="152808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DD14CA6-F827-4ED1-9268-9EC644ACF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1698" y="516367"/>
            <a:ext cx="1379028" cy="137902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04C488E-6473-4DD2-8589-7AC48F50A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6622" y="579358"/>
            <a:ext cx="1223583" cy="122358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6A34AD4-36DF-4AE1-B78C-4B24B737B1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6294" y="2616571"/>
            <a:ext cx="1223583" cy="122358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4BE177-141D-42D8-98E8-036B10A49D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9349" y="4539894"/>
            <a:ext cx="1307946" cy="1338157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C05C0DD-12A0-4956-88B0-9E7E034049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6601" y="4651136"/>
            <a:ext cx="1433280" cy="143328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71716A2-D93C-42DC-8859-D9B8251928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31" y="4802695"/>
            <a:ext cx="1143934" cy="115317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7EA0E8E-A47D-4DC5-9827-BA2C2EA6B7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255" y="2608799"/>
            <a:ext cx="1227513" cy="122751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A4157F5-B82A-4772-9E29-B411A3CCB1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28738" y="2612729"/>
            <a:ext cx="1223583" cy="122358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F1459C1-ACD2-47D8-B1BA-FA239E0E00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32" y="4696386"/>
            <a:ext cx="1316058" cy="13880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C8F623-DCD0-4429-BA1B-7F5E987EA9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754"/>
          <a:stretch/>
        </p:blipFill>
        <p:spPr>
          <a:xfrm>
            <a:off x="961353" y="502241"/>
            <a:ext cx="795591" cy="14970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E2F8FD-7E4D-4758-A270-276C861AE1E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r="48980"/>
          <a:stretch/>
        </p:blipFill>
        <p:spPr>
          <a:xfrm>
            <a:off x="856229" y="4215618"/>
            <a:ext cx="792060" cy="22749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7F465D-0E1B-4926-B392-1499D4BCE09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2544371" y="248807"/>
            <a:ext cx="1025612" cy="1956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DC0BBD-8ACD-42E2-8414-0C3201E3ADD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716615" y="2328097"/>
            <a:ext cx="968397" cy="18957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98A7238-A633-43EA-9D90-B3DC249B875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r="51518"/>
          <a:stretch/>
        </p:blipFill>
        <p:spPr>
          <a:xfrm>
            <a:off x="2615485" y="2334118"/>
            <a:ext cx="938975" cy="176420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8F493C0-392A-474D-BE82-CBA3749F2F5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6150602" y="4315380"/>
            <a:ext cx="1042622" cy="197159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0E9A6D0-35F1-4690-8B82-FE5BD279968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1"/>
          <a:stretch/>
        </p:blipFill>
        <p:spPr>
          <a:xfrm>
            <a:off x="4316848" y="2065759"/>
            <a:ext cx="1058599" cy="207788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B7FB864-1BE8-4FEC-8296-AB4339E991E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8"/>
          <a:stretch/>
        </p:blipFill>
        <p:spPr>
          <a:xfrm>
            <a:off x="6126430" y="249151"/>
            <a:ext cx="996278" cy="18089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353DD83-160F-45B2-8F9A-FFFD811794D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40"/>
          <a:stretch/>
        </p:blipFill>
        <p:spPr>
          <a:xfrm>
            <a:off x="4297501" y="197656"/>
            <a:ext cx="1031495" cy="22557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9CCBBB8-1C42-460F-AB1D-C3966EFC273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4316848" y="4361322"/>
            <a:ext cx="989870" cy="191656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9B12DF7-9800-4FA2-A77E-A862FE8AE991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5984721" y="2453438"/>
            <a:ext cx="1113616" cy="154939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D89AD2A-88CC-4EFE-BF6D-ABF95273087C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154899" y="4343985"/>
            <a:ext cx="1353503" cy="20307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5F3FC2-71CB-49D7-9A48-7A612233CEE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1758140" y="511767"/>
            <a:ext cx="738187" cy="14826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F1A522-7B7F-4DA2-9DD2-2323FA07322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1633306" y="4214198"/>
            <a:ext cx="1143933" cy="22763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F94AD-AAD3-48CA-B514-C233AA0BAED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7"/>
          <a:stretch/>
        </p:blipFill>
        <p:spPr>
          <a:xfrm>
            <a:off x="3562596" y="248807"/>
            <a:ext cx="915861" cy="19567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A19F05-6D37-444E-9ECC-A52BFC21868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1" r="2491"/>
          <a:stretch/>
        </p:blipFill>
        <p:spPr>
          <a:xfrm>
            <a:off x="1674993" y="2319866"/>
            <a:ext cx="1022033" cy="18957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4D7A6C8-D3D7-41FD-A173-6450372730A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3558254" y="2331907"/>
            <a:ext cx="968621" cy="176420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CAF72B-4215-46B5-B1A9-32821676C23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1" r="3634"/>
          <a:stretch/>
        </p:blipFill>
        <p:spPr>
          <a:xfrm>
            <a:off x="7168374" y="4306291"/>
            <a:ext cx="999037" cy="19715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EFE92A1-6934-4F9D-8089-771C6D3F81B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5330285" y="197656"/>
            <a:ext cx="826309" cy="22557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58F221F-0907-4B4C-B811-699D2D239F2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5336123" y="2066446"/>
            <a:ext cx="984464" cy="207788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3D52A6-3973-4A6B-96C0-F6427170BF5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7115479" y="249152"/>
            <a:ext cx="758027" cy="180896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06394BF-6029-4CE6-903E-2ABDE7C6FA2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6" r="-820"/>
          <a:stretch/>
        </p:blipFill>
        <p:spPr>
          <a:xfrm>
            <a:off x="5287445" y="4361323"/>
            <a:ext cx="928846" cy="191656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66F1926-B432-42A6-BFB7-2347FD62A3B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5"/>
          <a:stretch/>
        </p:blipFill>
        <p:spPr>
          <a:xfrm>
            <a:off x="7094691" y="2453439"/>
            <a:ext cx="969151" cy="154939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DED3503-6F1E-4AD3-8224-896867C821B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3508402" y="4343985"/>
            <a:ext cx="1113346" cy="2030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E5631B-C24C-4BE4-AA44-44820BA5D0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1559" y="3493528"/>
            <a:ext cx="3203958" cy="3203958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3EF4E693-A54E-4BFA-8E4C-77DEF30F70A6}"/>
              </a:ext>
            </a:extLst>
          </p:cNvPr>
          <p:cNvSpPr/>
          <p:nvPr/>
        </p:nvSpPr>
        <p:spPr>
          <a:xfrm>
            <a:off x="8945430" y="419253"/>
            <a:ext cx="2395335" cy="2223372"/>
          </a:xfrm>
          <a:prstGeom prst="ellipse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192B9CD-B5CF-4AC5-90FB-0C78377ADE3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9858749" y="468695"/>
            <a:ext cx="1105357" cy="222014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0B81CC97-BB1B-427C-A35B-656DC0A87AD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9897504" y="473749"/>
            <a:ext cx="1158185" cy="210947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44E75C4E-D489-49CA-8CAC-E442751A198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9864606" y="165263"/>
            <a:ext cx="1401364" cy="255609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54123E3-1769-4AF2-8641-58BC7FF28FBC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9110372" y="359411"/>
            <a:ext cx="1328827" cy="257284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A7FA2EF2-AC03-4BC2-ADE5-95DCE579420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9074549" y="193133"/>
            <a:ext cx="1380755" cy="261100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EE48571-FD09-41F7-913B-99DEE9B45F9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9941727" y="-92135"/>
            <a:ext cx="1210654" cy="330502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C9DFC9A-6354-4890-A449-BC2376074D5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9266857" y="362860"/>
            <a:ext cx="1217069" cy="2382557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B3A8A74-7E56-4A3C-BF49-A428F62AF78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9876636" y="-51758"/>
            <a:ext cx="1421734" cy="300082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AA50C6D-E6EF-463C-B590-CEF56B97A57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9032030" y="109606"/>
            <a:ext cx="1472505" cy="280938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22ADC1E-D0ED-4011-846D-F02FA3E2E46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9912689" y="-12910"/>
            <a:ext cx="1528825" cy="304222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5693CC5-27F4-498E-9619-77DB7FF3A18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9958352" y="167387"/>
            <a:ext cx="1051147" cy="250847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13AD65E-FEBD-4BA9-906F-3688E4493619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9054626" y="583606"/>
            <a:ext cx="1371905" cy="1908754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B2E1C26B-6AA6-4F8F-93C0-818B0DF080B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575" y="0"/>
            <a:ext cx="2947974" cy="301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12</cp:revision>
  <dcterms:created xsi:type="dcterms:W3CDTF">2024-12-07T10:17:07Z</dcterms:created>
  <dcterms:modified xsi:type="dcterms:W3CDTF">2025-07-18T10:24:17Z</dcterms:modified>
</cp:coreProperties>
</file>