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7160-7577-49E9-97C7-0D4CA7E4183F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DB4-0DC5-469E-B3EE-A0EBA21E7C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70">
            <a:off x="2514500" y="-349237"/>
            <a:ext cx="7006239" cy="700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3842" r="51997" b="48773"/>
          <a:stretch>
            <a:fillRect/>
          </a:stretch>
        </p:blipFill>
        <p:spPr>
          <a:xfrm rot="795670">
            <a:off x="2966428" y="791630"/>
            <a:ext cx="3203047" cy="2210688"/>
          </a:xfrm>
          <a:custGeom>
            <a:avLst/>
            <a:gdLst>
              <a:gd name="connsiteX0" fmla="*/ 176257 w 3739208"/>
              <a:gd name="connsiteY0" fmla="*/ 100088 h 2251517"/>
              <a:gd name="connsiteX1" fmla="*/ 692583 w 3739208"/>
              <a:gd name="connsiteY1" fmla="*/ 0 h 2251517"/>
              <a:gd name="connsiteX2" fmla="*/ 1475609 w 3739208"/>
              <a:gd name="connsiteY2" fmla="*/ 161006 h 2251517"/>
              <a:gd name="connsiteX3" fmla="*/ 2423101 w 3739208"/>
              <a:gd name="connsiteY3" fmla="*/ 790771 h 2251517"/>
              <a:gd name="connsiteX4" fmla="*/ 3188863 w 3739208"/>
              <a:gd name="connsiteY4" fmla="*/ 1474164 h 2251517"/>
              <a:gd name="connsiteX5" fmla="*/ 3739208 w 3739208"/>
              <a:gd name="connsiteY5" fmla="*/ 2251517 h 2251517"/>
              <a:gd name="connsiteX6" fmla="*/ 279607 w 3739208"/>
              <a:gd name="connsiteY6" fmla="*/ 1317535 h 2251517"/>
              <a:gd name="connsiteX7" fmla="*/ 3196 w 3739208"/>
              <a:gd name="connsiteY7" fmla="*/ 831965 h 2251517"/>
              <a:gd name="connsiteX8" fmla="*/ 0 w 3739208"/>
              <a:gd name="connsiteY8" fmla="*/ 314401 h 2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08" h="2251517">
                <a:moveTo>
                  <a:pt x="176257" y="100088"/>
                </a:moveTo>
                <a:lnTo>
                  <a:pt x="692583" y="0"/>
                </a:lnTo>
                <a:lnTo>
                  <a:pt x="1475609" y="161006"/>
                </a:lnTo>
                <a:lnTo>
                  <a:pt x="2423101" y="790771"/>
                </a:lnTo>
                <a:lnTo>
                  <a:pt x="3188863" y="1474164"/>
                </a:lnTo>
                <a:lnTo>
                  <a:pt x="3739208" y="2251517"/>
                </a:lnTo>
                <a:lnTo>
                  <a:pt x="279607" y="1317535"/>
                </a:lnTo>
                <a:lnTo>
                  <a:pt x="3196" y="831965"/>
                </a:lnTo>
                <a:lnTo>
                  <a:pt x="0" y="3144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9494" r="51953" b="41305"/>
          <a:stretch>
            <a:fillRect/>
          </a:stretch>
        </p:blipFill>
        <p:spPr>
          <a:xfrm rot="795044">
            <a:off x="2975528" y="2060938"/>
            <a:ext cx="2957434" cy="1499950"/>
          </a:xfrm>
          <a:custGeom>
            <a:avLst/>
            <a:gdLst>
              <a:gd name="connsiteX0" fmla="*/ 0 w 3470475"/>
              <a:gd name="connsiteY0" fmla="*/ 0 h 1578622"/>
              <a:gd name="connsiteX1" fmla="*/ 3470475 w 3470475"/>
              <a:gd name="connsiteY1" fmla="*/ 980122 h 1578622"/>
              <a:gd name="connsiteX2" fmla="*/ 3456428 w 3470475"/>
              <a:gd name="connsiteY2" fmla="*/ 1334266 h 1578622"/>
              <a:gd name="connsiteX3" fmla="*/ 1470440 w 3470475"/>
              <a:gd name="connsiteY3" fmla="*/ 1550151 h 1578622"/>
              <a:gd name="connsiteX4" fmla="*/ 1298867 w 3470475"/>
              <a:gd name="connsiteY4" fmla="*/ 1557696 h 1578622"/>
              <a:gd name="connsiteX5" fmla="*/ 837920 w 3470475"/>
              <a:gd name="connsiteY5" fmla="*/ 1578622 h 1578622"/>
              <a:gd name="connsiteX6" fmla="*/ 645262 w 3470475"/>
              <a:gd name="connsiteY6" fmla="*/ 1404755 h 1578622"/>
              <a:gd name="connsiteX7" fmla="*/ 545929 w 3470475"/>
              <a:gd name="connsiteY7" fmla="*/ 1121185 h 1578622"/>
              <a:gd name="connsiteX8" fmla="*/ 413827 w 3470475"/>
              <a:gd name="connsiteY8" fmla="*/ 790521 h 1578622"/>
              <a:gd name="connsiteX9" fmla="*/ 442089 w 3470475"/>
              <a:gd name="connsiteY9" fmla="*/ 542661 h 1578622"/>
              <a:gd name="connsiteX10" fmla="*/ 212240 w 3470475"/>
              <a:gd name="connsiteY10" fmla="*/ 256960 h 157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475" h="1578622">
                <a:moveTo>
                  <a:pt x="0" y="0"/>
                </a:moveTo>
                <a:lnTo>
                  <a:pt x="3470475" y="980122"/>
                </a:lnTo>
                <a:lnTo>
                  <a:pt x="3456428" y="1334266"/>
                </a:lnTo>
                <a:lnTo>
                  <a:pt x="1470440" y="1550151"/>
                </a:lnTo>
                <a:lnTo>
                  <a:pt x="1298867" y="1557696"/>
                </a:lnTo>
                <a:lnTo>
                  <a:pt x="837920" y="1578622"/>
                </a:lnTo>
                <a:lnTo>
                  <a:pt x="645262" y="1404755"/>
                </a:lnTo>
                <a:lnTo>
                  <a:pt x="545929" y="1121185"/>
                </a:lnTo>
                <a:lnTo>
                  <a:pt x="413827" y="790521"/>
                </a:lnTo>
                <a:lnTo>
                  <a:pt x="442089" y="542661"/>
                </a:lnTo>
                <a:lnTo>
                  <a:pt x="212240" y="25696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55874" r="51953" b="12795"/>
          <a:stretch>
            <a:fillRect/>
          </a:stretch>
        </p:blipFill>
        <p:spPr>
          <a:xfrm rot="795670">
            <a:off x="3229378" y="3302122"/>
            <a:ext cx="2289617" cy="2195123"/>
          </a:xfrm>
          <a:custGeom>
            <a:avLst/>
            <a:gdLst>
              <a:gd name="connsiteX0" fmla="*/ 718417 w 2686808"/>
              <a:gd name="connsiteY0" fmla="*/ 170108 h 2575922"/>
              <a:gd name="connsiteX1" fmla="*/ 2686808 w 2686808"/>
              <a:gd name="connsiteY1" fmla="*/ 0 h 2575922"/>
              <a:gd name="connsiteX2" fmla="*/ 1037045 w 2686808"/>
              <a:gd name="connsiteY2" fmla="*/ 2575922 h 2575922"/>
              <a:gd name="connsiteX3" fmla="*/ 978226 w 2686808"/>
              <a:gd name="connsiteY3" fmla="*/ 2372161 h 2575922"/>
              <a:gd name="connsiteX4" fmla="*/ 622222 w 2686808"/>
              <a:gd name="connsiteY4" fmla="*/ 2281963 h 2575922"/>
              <a:gd name="connsiteX5" fmla="*/ 560080 w 2686808"/>
              <a:gd name="connsiteY5" fmla="*/ 1926649 h 2575922"/>
              <a:gd name="connsiteX6" fmla="*/ 377475 w 2686808"/>
              <a:gd name="connsiteY6" fmla="*/ 1839109 h 2575922"/>
              <a:gd name="connsiteX7" fmla="*/ 243591 w 2686808"/>
              <a:gd name="connsiteY7" fmla="*/ 1729208 h 2575922"/>
              <a:gd name="connsiteX8" fmla="*/ 238352 w 2686808"/>
              <a:gd name="connsiteY8" fmla="*/ 1523700 h 2575922"/>
              <a:gd name="connsiteX9" fmla="*/ 160477 w 2686808"/>
              <a:gd name="connsiteY9" fmla="*/ 1422361 h 2575922"/>
              <a:gd name="connsiteX10" fmla="*/ 22246 w 2686808"/>
              <a:gd name="connsiteY10" fmla="*/ 1248196 h 2575922"/>
              <a:gd name="connsiteX11" fmla="*/ 0 w 2686808"/>
              <a:gd name="connsiteY11" fmla="*/ 970528 h 2575922"/>
              <a:gd name="connsiteX12" fmla="*/ 57678 w 2686808"/>
              <a:gd name="connsiteY12" fmla="*/ 619619 h 25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808" h="2575922">
                <a:moveTo>
                  <a:pt x="718417" y="170108"/>
                </a:moveTo>
                <a:lnTo>
                  <a:pt x="2686808" y="0"/>
                </a:lnTo>
                <a:lnTo>
                  <a:pt x="1037045" y="2575922"/>
                </a:lnTo>
                <a:lnTo>
                  <a:pt x="978226" y="2372161"/>
                </a:lnTo>
                <a:lnTo>
                  <a:pt x="622222" y="2281963"/>
                </a:lnTo>
                <a:lnTo>
                  <a:pt x="560080" y="1926649"/>
                </a:lnTo>
                <a:lnTo>
                  <a:pt x="377475" y="1839109"/>
                </a:lnTo>
                <a:lnTo>
                  <a:pt x="243591" y="1729208"/>
                </a:lnTo>
                <a:lnTo>
                  <a:pt x="238352" y="1523700"/>
                </a:lnTo>
                <a:lnTo>
                  <a:pt x="160477" y="1422361"/>
                </a:lnTo>
                <a:lnTo>
                  <a:pt x="22246" y="1248196"/>
                </a:lnTo>
                <a:lnTo>
                  <a:pt x="0" y="970528"/>
                </a:lnTo>
                <a:lnTo>
                  <a:pt x="57678" y="619619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55663" r="46321" b="8855"/>
          <a:stretch>
            <a:fillRect/>
          </a:stretch>
        </p:blipFill>
        <p:spPr>
          <a:xfrm rot="795670">
            <a:off x="4043846" y="3190942"/>
            <a:ext cx="2037519" cy="2750582"/>
          </a:xfrm>
          <a:custGeom>
            <a:avLst/>
            <a:gdLst>
              <a:gd name="connsiteX0" fmla="*/ 1658891 w 2115217"/>
              <a:gd name="connsiteY0" fmla="*/ 0 h 2917209"/>
              <a:gd name="connsiteX1" fmla="*/ 1940710 w 2115217"/>
              <a:gd name="connsiteY1" fmla="*/ 462699 h 2917209"/>
              <a:gd name="connsiteX2" fmla="*/ 2004567 w 2115217"/>
              <a:gd name="connsiteY2" fmla="*/ 642018 h 2917209"/>
              <a:gd name="connsiteX3" fmla="*/ 2034804 w 2115217"/>
              <a:gd name="connsiteY3" fmla="*/ 1045228 h 2917209"/>
              <a:gd name="connsiteX4" fmla="*/ 2072793 w 2115217"/>
              <a:gd name="connsiteY4" fmla="*/ 1252239 h 2917209"/>
              <a:gd name="connsiteX5" fmla="*/ 2083742 w 2115217"/>
              <a:gd name="connsiteY5" fmla="*/ 1573608 h 2917209"/>
              <a:gd name="connsiteX6" fmla="*/ 2115217 w 2115217"/>
              <a:gd name="connsiteY6" fmla="*/ 2073710 h 2917209"/>
              <a:gd name="connsiteX7" fmla="*/ 1931141 w 2115217"/>
              <a:gd name="connsiteY7" fmla="*/ 2300663 h 2917209"/>
              <a:gd name="connsiteX8" fmla="*/ 1940851 w 2115217"/>
              <a:gd name="connsiteY8" fmla="*/ 2525138 h 2917209"/>
              <a:gd name="connsiteX9" fmla="*/ 1790464 w 2115217"/>
              <a:gd name="connsiteY9" fmla="*/ 2711757 h 2917209"/>
              <a:gd name="connsiteX10" fmla="*/ 1482975 w 2115217"/>
              <a:gd name="connsiteY10" fmla="*/ 2827417 h 2917209"/>
              <a:gd name="connsiteX11" fmla="*/ 1147794 w 2115217"/>
              <a:gd name="connsiteY11" fmla="*/ 2917209 h 2917209"/>
              <a:gd name="connsiteX12" fmla="*/ 873926 w 2115217"/>
              <a:gd name="connsiteY12" fmla="*/ 2808980 h 2917209"/>
              <a:gd name="connsiteX13" fmla="*/ 452668 w 2115217"/>
              <a:gd name="connsiteY13" fmla="*/ 2854268 h 2917209"/>
              <a:gd name="connsiteX14" fmla="*/ 338246 w 2115217"/>
              <a:gd name="connsiteY14" fmla="*/ 2643673 h 2917209"/>
              <a:gd name="connsiteX15" fmla="*/ 103540 w 2115217"/>
              <a:gd name="connsiteY15" fmla="*/ 2655793 h 2917209"/>
              <a:gd name="connsiteX16" fmla="*/ 0 w 2115217"/>
              <a:gd name="connsiteY16" fmla="*/ 2583010 h 291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5217" h="2917209">
                <a:moveTo>
                  <a:pt x="1658891" y="0"/>
                </a:moveTo>
                <a:lnTo>
                  <a:pt x="1940710" y="462699"/>
                </a:lnTo>
                <a:lnTo>
                  <a:pt x="2004567" y="642018"/>
                </a:lnTo>
                <a:lnTo>
                  <a:pt x="2034804" y="1045228"/>
                </a:lnTo>
                <a:lnTo>
                  <a:pt x="2072793" y="1252239"/>
                </a:lnTo>
                <a:lnTo>
                  <a:pt x="2083742" y="1573608"/>
                </a:lnTo>
                <a:lnTo>
                  <a:pt x="2115217" y="2073710"/>
                </a:lnTo>
                <a:lnTo>
                  <a:pt x="1931141" y="2300663"/>
                </a:lnTo>
                <a:lnTo>
                  <a:pt x="1940851" y="2525138"/>
                </a:lnTo>
                <a:lnTo>
                  <a:pt x="1790464" y="2711757"/>
                </a:lnTo>
                <a:lnTo>
                  <a:pt x="1482975" y="2827417"/>
                </a:lnTo>
                <a:lnTo>
                  <a:pt x="1147794" y="2917209"/>
                </a:lnTo>
                <a:lnTo>
                  <a:pt x="873926" y="2808980"/>
                </a:lnTo>
                <a:lnTo>
                  <a:pt x="452668" y="2854268"/>
                </a:lnTo>
                <a:lnTo>
                  <a:pt x="338246" y="2643673"/>
                </a:lnTo>
                <a:lnTo>
                  <a:pt x="103540" y="2655793"/>
                </a:lnTo>
                <a:lnTo>
                  <a:pt x="0" y="258301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7048" r="12717" b="50641"/>
          <a:stretch>
            <a:fillRect/>
          </a:stretch>
        </p:blipFill>
        <p:spPr>
          <a:xfrm rot="727219">
            <a:off x="6446202" y="509054"/>
            <a:ext cx="2515092" cy="3011443"/>
          </a:xfrm>
          <a:custGeom>
            <a:avLst/>
            <a:gdLst>
              <a:gd name="connsiteX0" fmla="*/ 2167265 w 2905334"/>
              <a:gd name="connsiteY0" fmla="*/ 0 h 3478700"/>
              <a:gd name="connsiteX1" fmla="*/ 2596409 w 2905334"/>
              <a:gd name="connsiteY1" fmla="*/ 125627 h 3478700"/>
              <a:gd name="connsiteX2" fmla="*/ 2767389 w 2905334"/>
              <a:gd name="connsiteY2" fmla="*/ 301297 h 3478700"/>
              <a:gd name="connsiteX3" fmla="*/ 2905334 w 2905334"/>
              <a:gd name="connsiteY3" fmla="*/ 657524 h 3478700"/>
              <a:gd name="connsiteX4" fmla="*/ 2824865 w 2905334"/>
              <a:gd name="connsiteY4" fmla="*/ 1140816 h 3478700"/>
              <a:gd name="connsiteX5" fmla="*/ 6779 w 2905334"/>
              <a:gd name="connsiteY5" fmla="*/ 3478700 h 3478700"/>
              <a:gd name="connsiteX6" fmla="*/ 0 w 2905334"/>
              <a:gd name="connsiteY6" fmla="*/ 3037568 h 3478700"/>
              <a:gd name="connsiteX7" fmla="*/ 96041 w 2905334"/>
              <a:gd name="connsiteY7" fmla="*/ 2345441 h 3478700"/>
              <a:gd name="connsiteX8" fmla="*/ 400335 w 2905334"/>
              <a:gd name="connsiteY8" fmla="*/ 1712215 h 3478700"/>
              <a:gd name="connsiteX9" fmla="*/ 838205 w 2905334"/>
              <a:gd name="connsiteY9" fmla="*/ 1004316 h 3478700"/>
              <a:gd name="connsiteX10" fmla="*/ 1579980 w 2905334"/>
              <a:gd name="connsiteY10" fmla="*/ 257190 h 347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334" h="3478700">
                <a:moveTo>
                  <a:pt x="2167265" y="0"/>
                </a:moveTo>
                <a:lnTo>
                  <a:pt x="2596409" y="125627"/>
                </a:lnTo>
                <a:lnTo>
                  <a:pt x="2767389" y="301297"/>
                </a:lnTo>
                <a:lnTo>
                  <a:pt x="2905334" y="657524"/>
                </a:lnTo>
                <a:lnTo>
                  <a:pt x="2824865" y="1140816"/>
                </a:lnTo>
                <a:lnTo>
                  <a:pt x="6779" y="3478700"/>
                </a:lnTo>
                <a:lnTo>
                  <a:pt x="0" y="3037568"/>
                </a:lnTo>
                <a:lnTo>
                  <a:pt x="96041" y="2345441"/>
                </a:lnTo>
                <a:lnTo>
                  <a:pt x="400335" y="1712215"/>
                </a:lnTo>
                <a:lnTo>
                  <a:pt x="838205" y="1004316"/>
                </a:lnTo>
                <a:lnTo>
                  <a:pt x="1579980" y="25719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21107" r="13463" b="46689"/>
          <a:stretch>
            <a:fillRect/>
          </a:stretch>
        </p:blipFill>
        <p:spPr>
          <a:xfrm rot="795670">
            <a:off x="6344380" y="1455127"/>
            <a:ext cx="2398273" cy="2256307"/>
          </a:xfrm>
          <a:custGeom>
            <a:avLst/>
            <a:gdLst>
              <a:gd name="connsiteX0" fmla="*/ 2777165 w 2814313"/>
              <a:gd name="connsiteY0" fmla="*/ 0 h 2647719"/>
              <a:gd name="connsiteX1" fmla="*/ 2793522 w 2814313"/>
              <a:gd name="connsiteY1" fmla="*/ 298498 h 2647719"/>
              <a:gd name="connsiteX2" fmla="*/ 2675649 w 2814313"/>
              <a:gd name="connsiteY2" fmla="*/ 531444 h 2647719"/>
              <a:gd name="connsiteX3" fmla="*/ 2771436 w 2814313"/>
              <a:gd name="connsiteY3" fmla="*/ 800424 h 2647719"/>
              <a:gd name="connsiteX4" fmla="*/ 2814313 w 2814313"/>
              <a:gd name="connsiteY4" fmla="*/ 1211452 h 2647719"/>
              <a:gd name="connsiteX5" fmla="*/ 2793332 w 2814313"/>
              <a:gd name="connsiteY5" fmla="*/ 1443160 h 2647719"/>
              <a:gd name="connsiteX6" fmla="*/ 2291538 w 2814313"/>
              <a:gd name="connsiteY6" fmla="*/ 1788185 h 2647719"/>
              <a:gd name="connsiteX7" fmla="*/ 248065 w 2814313"/>
              <a:gd name="connsiteY7" fmla="*/ 2647719 h 2647719"/>
              <a:gd name="connsiteX8" fmla="*/ 0 w 2814313"/>
              <a:gd name="connsiteY8" fmla="*/ 2328242 h 26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313" h="2647719">
                <a:moveTo>
                  <a:pt x="2777165" y="0"/>
                </a:moveTo>
                <a:lnTo>
                  <a:pt x="2793522" y="298498"/>
                </a:lnTo>
                <a:lnTo>
                  <a:pt x="2675649" y="531444"/>
                </a:lnTo>
                <a:lnTo>
                  <a:pt x="2771436" y="800424"/>
                </a:lnTo>
                <a:lnTo>
                  <a:pt x="2814313" y="1211452"/>
                </a:lnTo>
                <a:lnTo>
                  <a:pt x="2793332" y="1443160"/>
                </a:lnTo>
                <a:lnTo>
                  <a:pt x="2291538" y="1788185"/>
                </a:lnTo>
                <a:lnTo>
                  <a:pt x="248065" y="2647719"/>
                </a:lnTo>
                <a:lnTo>
                  <a:pt x="0" y="232824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2889" r="6818" b="29875"/>
          <a:stretch>
            <a:fillRect/>
          </a:stretch>
        </p:blipFill>
        <p:spPr>
          <a:xfrm rot="958744">
            <a:off x="6123551" y="2989631"/>
            <a:ext cx="2814265" cy="1910054"/>
          </a:xfrm>
          <a:custGeom>
            <a:avLst/>
            <a:gdLst>
              <a:gd name="connsiteX0" fmla="*/ 2047767 w 3174141"/>
              <a:gd name="connsiteY0" fmla="*/ 0 h 2239223"/>
              <a:gd name="connsiteX1" fmla="*/ 2806080 w 3174141"/>
              <a:gd name="connsiteY1" fmla="*/ 233427 h 2239223"/>
              <a:gd name="connsiteX2" fmla="*/ 2916251 w 3174141"/>
              <a:gd name="connsiteY2" fmla="*/ 467763 h 2239223"/>
              <a:gd name="connsiteX3" fmla="*/ 2926911 w 3174141"/>
              <a:gd name="connsiteY3" fmla="*/ 606247 h 2239223"/>
              <a:gd name="connsiteX4" fmla="*/ 3072186 w 3174141"/>
              <a:gd name="connsiteY4" fmla="*/ 756389 h 2239223"/>
              <a:gd name="connsiteX5" fmla="*/ 2997386 w 3174141"/>
              <a:gd name="connsiteY5" fmla="*/ 1045164 h 2239223"/>
              <a:gd name="connsiteX6" fmla="*/ 3174141 w 3174141"/>
              <a:gd name="connsiteY6" fmla="*/ 1328882 h 2239223"/>
              <a:gd name="connsiteX7" fmla="*/ 3042443 w 3174141"/>
              <a:gd name="connsiteY7" fmla="*/ 1609375 h 2239223"/>
              <a:gd name="connsiteX8" fmla="*/ 3083610 w 3174141"/>
              <a:gd name="connsiteY8" fmla="*/ 1784053 h 2239223"/>
              <a:gd name="connsiteX9" fmla="*/ 2971761 w 3174141"/>
              <a:gd name="connsiteY9" fmla="*/ 1962255 h 2239223"/>
              <a:gd name="connsiteX10" fmla="*/ 2993080 w 3174141"/>
              <a:gd name="connsiteY10" fmla="*/ 2239223 h 2239223"/>
              <a:gd name="connsiteX11" fmla="*/ 0 w 3174141"/>
              <a:gd name="connsiteY11" fmla="*/ 916440 h 22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4141" h="2239223">
                <a:moveTo>
                  <a:pt x="2047767" y="0"/>
                </a:moveTo>
                <a:lnTo>
                  <a:pt x="2806080" y="233427"/>
                </a:lnTo>
                <a:lnTo>
                  <a:pt x="2916251" y="467763"/>
                </a:lnTo>
                <a:lnTo>
                  <a:pt x="2926911" y="606247"/>
                </a:lnTo>
                <a:lnTo>
                  <a:pt x="3072186" y="756389"/>
                </a:lnTo>
                <a:lnTo>
                  <a:pt x="2997386" y="1045164"/>
                </a:lnTo>
                <a:lnTo>
                  <a:pt x="3174141" y="1328882"/>
                </a:lnTo>
                <a:lnTo>
                  <a:pt x="3042443" y="1609375"/>
                </a:lnTo>
                <a:lnTo>
                  <a:pt x="3083610" y="1784053"/>
                </a:lnTo>
                <a:lnTo>
                  <a:pt x="2971761" y="1962255"/>
                </a:lnTo>
                <a:lnTo>
                  <a:pt x="2993080" y="2239223"/>
                </a:lnTo>
                <a:lnTo>
                  <a:pt x="0" y="91644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53933" r="8905" b="17476"/>
          <a:stretch>
            <a:fillRect/>
          </a:stretch>
        </p:blipFill>
        <p:spPr>
          <a:xfrm rot="580313">
            <a:off x="6077223" y="3599386"/>
            <a:ext cx="2495956" cy="2358172"/>
          </a:xfrm>
          <a:custGeom>
            <a:avLst/>
            <a:gdLst>
              <a:gd name="connsiteX0" fmla="*/ 0 w 2928942"/>
              <a:gd name="connsiteY0" fmla="*/ 0 h 2350697"/>
              <a:gd name="connsiteX1" fmla="*/ 2928942 w 2928942"/>
              <a:gd name="connsiteY1" fmla="*/ 1339801 h 2350697"/>
              <a:gd name="connsiteX2" fmla="*/ 2764088 w 2928942"/>
              <a:gd name="connsiteY2" fmla="*/ 1465039 h 2350697"/>
              <a:gd name="connsiteX3" fmla="*/ 2768390 w 2928942"/>
              <a:gd name="connsiteY3" fmla="*/ 1712386 h 2350697"/>
              <a:gd name="connsiteX4" fmla="*/ 2667328 w 2928942"/>
              <a:gd name="connsiteY4" fmla="*/ 1833388 h 2350697"/>
              <a:gd name="connsiteX5" fmla="*/ 2345959 w 2928942"/>
              <a:gd name="connsiteY5" fmla="*/ 1844337 h 2350697"/>
              <a:gd name="connsiteX6" fmla="*/ 2201632 w 2928942"/>
              <a:gd name="connsiteY6" fmla="*/ 2148309 h 2350697"/>
              <a:gd name="connsiteX7" fmla="*/ 1879091 w 2928942"/>
              <a:gd name="connsiteY7" fmla="*/ 2245919 h 2350697"/>
              <a:gd name="connsiteX8" fmla="*/ 1709416 w 2928942"/>
              <a:gd name="connsiteY8" fmla="*/ 2350697 h 2350697"/>
              <a:gd name="connsiteX9" fmla="*/ 1416327 w 2928942"/>
              <a:gd name="connsiteY9" fmla="*/ 2344183 h 2350697"/>
              <a:gd name="connsiteX10" fmla="*/ 1217720 w 2928942"/>
              <a:gd name="connsiteY10" fmla="*/ 2326200 h 2350697"/>
              <a:gd name="connsiteX11" fmla="*/ 1090657 w 2928942"/>
              <a:gd name="connsiteY11" fmla="*/ 2107785 h 2350697"/>
              <a:gd name="connsiteX12" fmla="*/ 878169 w 2928942"/>
              <a:gd name="connsiteY12" fmla="*/ 1985090 h 2350697"/>
              <a:gd name="connsiteX13" fmla="*/ 749934 w 2928942"/>
              <a:gd name="connsiteY13" fmla="*/ 1853337 h 2350697"/>
              <a:gd name="connsiteX14" fmla="*/ 480757 w 2928942"/>
              <a:gd name="connsiteY14" fmla="*/ 1398459 h 2350697"/>
              <a:gd name="connsiteX15" fmla="*/ 328477 w 2928942"/>
              <a:gd name="connsiteY15" fmla="*/ 1347960 h 2350697"/>
              <a:gd name="connsiteX16" fmla="*/ 162839 w 2928942"/>
              <a:gd name="connsiteY16" fmla="*/ 965863 h 2350697"/>
              <a:gd name="connsiteX17" fmla="*/ 170006 w 2928942"/>
              <a:gd name="connsiteY17" fmla="*/ 812999 h 2350697"/>
              <a:gd name="connsiteX18" fmla="*/ 26719 w 2928942"/>
              <a:gd name="connsiteY18" fmla="*/ 663197 h 23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8942" h="2350697">
                <a:moveTo>
                  <a:pt x="0" y="0"/>
                </a:moveTo>
                <a:lnTo>
                  <a:pt x="2928942" y="1339801"/>
                </a:lnTo>
                <a:lnTo>
                  <a:pt x="2764088" y="1465039"/>
                </a:lnTo>
                <a:lnTo>
                  <a:pt x="2768390" y="1712386"/>
                </a:lnTo>
                <a:lnTo>
                  <a:pt x="2667328" y="1833388"/>
                </a:lnTo>
                <a:lnTo>
                  <a:pt x="2345959" y="1844337"/>
                </a:lnTo>
                <a:lnTo>
                  <a:pt x="2201632" y="2148309"/>
                </a:lnTo>
                <a:lnTo>
                  <a:pt x="1879091" y="2245919"/>
                </a:lnTo>
                <a:lnTo>
                  <a:pt x="1709416" y="2350697"/>
                </a:lnTo>
                <a:lnTo>
                  <a:pt x="1416327" y="2344183"/>
                </a:lnTo>
                <a:lnTo>
                  <a:pt x="1217720" y="2326200"/>
                </a:lnTo>
                <a:lnTo>
                  <a:pt x="1090657" y="2107785"/>
                </a:lnTo>
                <a:lnTo>
                  <a:pt x="878169" y="1985090"/>
                </a:lnTo>
                <a:lnTo>
                  <a:pt x="749934" y="1853337"/>
                </a:lnTo>
                <a:lnTo>
                  <a:pt x="480757" y="1398459"/>
                </a:lnTo>
                <a:lnTo>
                  <a:pt x="328477" y="1347960"/>
                </a:lnTo>
                <a:lnTo>
                  <a:pt x="162839" y="965863"/>
                </a:lnTo>
                <a:lnTo>
                  <a:pt x="170006" y="812999"/>
                </a:lnTo>
                <a:lnTo>
                  <a:pt x="26719" y="6631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16661" r="44507" b="48017"/>
          <a:stretch>
            <a:fillRect/>
          </a:stretch>
        </p:blipFill>
        <p:spPr>
          <a:xfrm rot="795670">
            <a:off x="4781345" y="718262"/>
            <a:ext cx="1893195" cy="2474777"/>
          </a:xfrm>
          <a:custGeom>
            <a:avLst/>
            <a:gdLst>
              <a:gd name="connsiteX0" fmla="*/ 2069062 w 2221617"/>
              <a:gd name="connsiteY0" fmla="*/ 0 h 2904089"/>
              <a:gd name="connsiteX1" fmla="*/ 2212139 w 2221617"/>
              <a:gd name="connsiteY1" fmla="*/ 190627 h 2904089"/>
              <a:gd name="connsiteX2" fmla="*/ 2221617 w 2221617"/>
              <a:gd name="connsiteY2" fmla="*/ 468826 h 2904089"/>
              <a:gd name="connsiteX3" fmla="*/ 2106802 w 2221617"/>
              <a:gd name="connsiteY3" fmla="*/ 636102 h 2904089"/>
              <a:gd name="connsiteX4" fmla="*/ 2060014 w 2221617"/>
              <a:gd name="connsiteY4" fmla="*/ 913541 h 2904089"/>
              <a:gd name="connsiteX5" fmla="*/ 1865667 w 2221617"/>
              <a:gd name="connsiteY5" fmla="*/ 1576295 h 2904089"/>
              <a:gd name="connsiteX6" fmla="*/ 1779960 w 2221617"/>
              <a:gd name="connsiteY6" fmla="*/ 2283555 h 2904089"/>
              <a:gd name="connsiteX7" fmla="*/ 1901884 w 2221617"/>
              <a:gd name="connsiteY7" fmla="*/ 2324929 h 2904089"/>
              <a:gd name="connsiteX8" fmla="*/ 1933190 w 2221617"/>
              <a:gd name="connsiteY8" fmla="*/ 2457768 h 2904089"/>
              <a:gd name="connsiteX9" fmla="*/ 1964497 w 2221617"/>
              <a:gd name="connsiteY9" fmla="*/ 2590606 h 2904089"/>
              <a:gd name="connsiteX10" fmla="*/ 1897317 w 2221617"/>
              <a:gd name="connsiteY10" fmla="*/ 2662525 h 2904089"/>
              <a:gd name="connsiteX11" fmla="*/ 1995803 w 2221617"/>
              <a:gd name="connsiteY11" fmla="*/ 2723444 h 2904089"/>
              <a:gd name="connsiteX12" fmla="*/ 1645771 w 2221617"/>
              <a:gd name="connsiteY12" fmla="*/ 2904089 h 2904089"/>
              <a:gd name="connsiteX13" fmla="*/ 1614464 w 2221617"/>
              <a:gd name="connsiteY13" fmla="*/ 2771252 h 2904089"/>
              <a:gd name="connsiteX14" fmla="*/ 1525369 w 2221617"/>
              <a:gd name="connsiteY14" fmla="*/ 2750183 h 2904089"/>
              <a:gd name="connsiteX15" fmla="*/ 1418252 w 2221617"/>
              <a:gd name="connsiteY15" fmla="*/ 2593148 h 2904089"/>
              <a:gd name="connsiteX16" fmla="*/ 1446342 w 2221617"/>
              <a:gd name="connsiteY16" fmla="*/ 2474353 h 2904089"/>
              <a:gd name="connsiteX17" fmla="*/ 1494738 w 2221617"/>
              <a:gd name="connsiteY17" fmla="*/ 2322732 h 2904089"/>
              <a:gd name="connsiteX18" fmla="*/ 616814 w 2221617"/>
              <a:gd name="connsiteY18" fmla="*/ 1393882 h 2904089"/>
              <a:gd name="connsiteX19" fmla="*/ 383881 w 2221617"/>
              <a:gd name="connsiteY19" fmla="*/ 1238454 h 2904089"/>
              <a:gd name="connsiteX20" fmla="*/ 138424 w 2221617"/>
              <a:gd name="connsiteY20" fmla="*/ 1029890 h 2904089"/>
              <a:gd name="connsiteX21" fmla="*/ 0 w 2221617"/>
              <a:gd name="connsiteY21" fmla="*/ 740015 h 2904089"/>
              <a:gd name="connsiteX22" fmla="*/ 143752 w 2221617"/>
              <a:gd name="connsiteY22" fmla="*/ 636028 h 2904089"/>
              <a:gd name="connsiteX23" fmla="*/ 272699 w 2221617"/>
              <a:gd name="connsiteY23" fmla="*/ 647703 h 2904089"/>
              <a:gd name="connsiteX24" fmla="*/ 602597 w 2221617"/>
              <a:gd name="connsiteY24" fmla="*/ 976582 h 2904089"/>
              <a:gd name="connsiteX25" fmla="*/ 590161 w 2221617"/>
              <a:gd name="connsiteY25" fmla="*/ 1161795 h 2904089"/>
              <a:gd name="connsiteX26" fmla="*/ 662080 w 2221617"/>
              <a:gd name="connsiteY26" fmla="*/ 1228976 h 2904089"/>
              <a:gd name="connsiteX27" fmla="*/ 1152232 w 2221617"/>
              <a:gd name="connsiteY27" fmla="*/ 1702369 h 2904089"/>
              <a:gd name="connsiteX28" fmla="*/ 1626815 w 2221617"/>
              <a:gd name="connsiteY28" fmla="*/ 2347691 h 2904089"/>
              <a:gd name="connsiteX29" fmla="*/ 1674451 w 2221617"/>
              <a:gd name="connsiteY29" fmla="*/ 2252334 h 2904089"/>
              <a:gd name="connsiteX30" fmla="*/ 1664125 w 2221617"/>
              <a:gd name="connsiteY30" fmla="*/ 1792053 h 2904089"/>
              <a:gd name="connsiteX31" fmla="*/ 1867017 w 2221617"/>
              <a:gd name="connsiteY31" fmla="*/ 987068 h 2904089"/>
              <a:gd name="connsiteX32" fmla="*/ 1913806 w 2221617"/>
              <a:gd name="connsiteY32" fmla="*/ 709630 h 2904089"/>
              <a:gd name="connsiteX33" fmla="*/ 1827755 w 2221617"/>
              <a:gd name="connsiteY33" fmla="*/ 463498 h 2904089"/>
              <a:gd name="connsiteX34" fmla="*/ 1794079 w 2221617"/>
              <a:gd name="connsiteY34" fmla="*/ 261110 h 2904089"/>
              <a:gd name="connsiteX35" fmla="*/ 1889349 w 2221617"/>
              <a:gd name="connsiteY35" fmla="*/ 70397 h 290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1617" h="2904089">
                <a:moveTo>
                  <a:pt x="2069062" y="0"/>
                </a:moveTo>
                <a:lnTo>
                  <a:pt x="2212139" y="190627"/>
                </a:lnTo>
                <a:lnTo>
                  <a:pt x="2221617" y="468826"/>
                </a:lnTo>
                <a:lnTo>
                  <a:pt x="2106802" y="636102"/>
                </a:lnTo>
                <a:lnTo>
                  <a:pt x="2060014" y="913541"/>
                </a:lnTo>
                <a:lnTo>
                  <a:pt x="1865667" y="1576295"/>
                </a:lnTo>
                <a:lnTo>
                  <a:pt x="1779960" y="2283555"/>
                </a:lnTo>
                <a:lnTo>
                  <a:pt x="1901884" y="2324929"/>
                </a:lnTo>
                <a:lnTo>
                  <a:pt x="1933190" y="2457768"/>
                </a:lnTo>
                <a:lnTo>
                  <a:pt x="1964497" y="2590606"/>
                </a:lnTo>
                <a:lnTo>
                  <a:pt x="1897317" y="2662525"/>
                </a:lnTo>
                <a:lnTo>
                  <a:pt x="1995803" y="2723444"/>
                </a:lnTo>
                <a:lnTo>
                  <a:pt x="1645771" y="2904089"/>
                </a:lnTo>
                <a:lnTo>
                  <a:pt x="1614464" y="2771252"/>
                </a:lnTo>
                <a:lnTo>
                  <a:pt x="1525369" y="2750183"/>
                </a:lnTo>
                <a:lnTo>
                  <a:pt x="1418252" y="2593148"/>
                </a:lnTo>
                <a:lnTo>
                  <a:pt x="1446342" y="2474353"/>
                </a:lnTo>
                <a:lnTo>
                  <a:pt x="1494738" y="2322732"/>
                </a:lnTo>
                <a:lnTo>
                  <a:pt x="616814" y="1393882"/>
                </a:lnTo>
                <a:lnTo>
                  <a:pt x="383881" y="1238454"/>
                </a:lnTo>
                <a:lnTo>
                  <a:pt x="138424" y="1029890"/>
                </a:lnTo>
                <a:lnTo>
                  <a:pt x="0" y="740015"/>
                </a:lnTo>
                <a:lnTo>
                  <a:pt x="143752" y="636028"/>
                </a:lnTo>
                <a:lnTo>
                  <a:pt x="272699" y="647703"/>
                </a:lnTo>
                <a:lnTo>
                  <a:pt x="602597" y="976582"/>
                </a:lnTo>
                <a:lnTo>
                  <a:pt x="590161" y="1161795"/>
                </a:lnTo>
                <a:lnTo>
                  <a:pt x="662080" y="1228976"/>
                </a:lnTo>
                <a:lnTo>
                  <a:pt x="1152232" y="1702369"/>
                </a:lnTo>
                <a:lnTo>
                  <a:pt x="1626815" y="2347691"/>
                </a:lnTo>
                <a:lnTo>
                  <a:pt x="1674451" y="2252334"/>
                </a:lnTo>
                <a:lnTo>
                  <a:pt x="1664125" y="1792053"/>
                </a:lnTo>
                <a:lnTo>
                  <a:pt x="1867017" y="987068"/>
                </a:lnTo>
                <a:lnTo>
                  <a:pt x="1913806" y="709630"/>
                </a:lnTo>
                <a:lnTo>
                  <a:pt x="1827755" y="463498"/>
                </a:lnTo>
                <a:lnTo>
                  <a:pt x="1794079" y="261110"/>
                </a:lnTo>
                <a:lnTo>
                  <a:pt x="1889349" y="703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50084" r="39250" b="19021"/>
          <a:stretch>
            <a:fillRect/>
          </a:stretch>
        </p:blipFill>
        <p:spPr>
          <a:xfrm rot="795670">
            <a:off x="5588124" y="3190607"/>
            <a:ext cx="1058889" cy="2282091"/>
          </a:xfrm>
          <a:custGeom>
            <a:avLst/>
            <a:gdLst>
              <a:gd name="connsiteX0" fmla="*/ 383789 w 1032859"/>
              <a:gd name="connsiteY0" fmla="*/ 0 h 2540124"/>
              <a:gd name="connsiteX1" fmla="*/ 563241 w 1032859"/>
              <a:gd name="connsiteY1" fmla="*/ 303253 h 2540124"/>
              <a:gd name="connsiteX2" fmla="*/ 620584 w 1032859"/>
              <a:gd name="connsiteY2" fmla="*/ 775661 h 2540124"/>
              <a:gd name="connsiteX3" fmla="*/ 605012 w 1032859"/>
              <a:gd name="connsiteY3" fmla="*/ 984499 h 2540124"/>
              <a:gd name="connsiteX4" fmla="*/ 751296 w 1032859"/>
              <a:gd name="connsiteY4" fmla="*/ 1101200 h 2540124"/>
              <a:gd name="connsiteX5" fmla="*/ 713440 w 1032859"/>
              <a:gd name="connsiteY5" fmla="*/ 1261297 h 2540124"/>
              <a:gd name="connsiteX6" fmla="*/ 959160 w 1032859"/>
              <a:gd name="connsiteY6" fmla="*/ 1754100 h 2540124"/>
              <a:gd name="connsiteX7" fmla="*/ 1023150 w 1032859"/>
              <a:gd name="connsiteY7" fmla="*/ 2300530 h 2540124"/>
              <a:gd name="connsiteX8" fmla="*/ 1032859 w 1032859"/>
              <a:gd name="connsiteY8" fmla="*/ 2525005 h 2540124"/>
              <a:gd name="connsiteX9" fmla="*/ 831255 w 1032859"/>
              <a:gd name="connsiteY9" fmla="*/ 2540124 h 2540124"/>
              <a:gd name="connsiteX10" fmla="*/ 650044 w 1032859"/>
              <a:gd name="connsiteY10" fmla="*/ 2366865 h 2540124"/>
              <a:gd name="connsiteX11" fmla="*/ 466944 w 1032859"/>
              <a:gd name="connsiteY11" fmla="*/ 1956489 h 2540124"/>
              <a:gd name="connsiteX12" fmla="*/ 406670 w 1032859"/>
              <a:gd name="connsiteY12" fmla="*/ 1700737 h 2540124"/>
              <a:gd name="connsiteX13" fmla="*/ 315639 w 1032859"/>
              <a:gd name="connsiteY13" fmla="*/ 1268663 h 2540124"/>
              <a:gd name="connsiteX14" fmla="*/ 320394 w 1032859"/>
              <a:gd name="connsiteY14" fmla="*/ 1105567 h 2540124"/>
              <a:gd name="connsiteX15" fmla="*/ 0 w 1032859"/>
              <a:gd name="connsiteY15" fmla="*/ 479187 h 2540124"/>
              <a:gd name="connsiteX16" fmla="*/ 4690 w 1032859"/>
              <a:gd name="connsiteY16" fmla="*/ 132537 h 2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859" h="2540124">
                <a:moveTo>
                  <a:pt x="383789" y="0"/>
                </a:moveTo>
                <a:lnTo>
                  <a:pt x="563241" y="303253"/>
                </a:lnTo>
                <a:lnTo>
                  <a:pt x="620584" y="775661"/>
                </a:lnTo>
                <a:lnTo>
                  <a:pt x="605012" y="984499"/>
                </a:lnTo>
                <a:lnTo>
                  <a:pt x="751296" y="1101200"/>
                </a:lnTo>
                <a:lnTo>
                  <a:pt x="713440" y="1261297"/>
                </a:lnTo>
                <a:lnTo>
                  <a:pt x="959160" y="1754100"/>
                </a:lnTo>
                <a:lnTo>
                  <a:pt x="1023150" y="2300530"/>
                </a:lnTo>
                <a:lnTo>
                  <a:pt x="1032859" y="2525005"/>
                </a:lnTo>
                <a:lnTo>
                  <a:pt x="831255" y="2540124"/>
                </a:lnTo>
                <a:lnTo>
                  <a:pt x="650044" y="2366865"/>
                </a:lnTo>
                <a:lnTo>
                  <a:pt x="466944" y="1956489"/>
                </a:lnTo>
                <a:lnTo>
                  <a:pt x="406670" y="1700737"/>
                </a:lnTo>
                <a:lnTo>
                  <a:pt x="315639" y="1268663"/>
                </a:lnTo>
                <a:lnTo>
                  <a:pt x="320394" y="1105567"/>
                </a:lnTo>
                <a:lnTo>
                  <a:pt x="0" y="479187"/>
                </a:lnTo>
                <a:lnTo>
                  <a:pt x="4690" y="132537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Овал 12"/>
          <p:cNvSpPr/>
          <p:nvPr/>
        </p:nvSpPr>
        <p:spPr>
          <a:xfrm>
            <a:off x="5710362" y="3909156"/>
            <a:ext cx="879961" cy="897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03153" y="4705752"/>
            <a:ext cx="896585" cy="788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13229" y="3779757"/>
            <a:ext cx="835505" cy="7881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35154" y="2334167"/>
            <a:ext cx="905008" cy="8289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79161" y="1075853"/>
            <a:ext cx="930459" cy="889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8" name="Овал 17"/>
          <p:cNvSpPr/>
          <p:nvPr/>
        </p:nvSpPr>
        <p:spPr>
          <a:xfrm>
            <a:off x="5588938" y="2589549"/>
            <a:ext cx="858771" cy="839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9" name="Овал 18"/>
          <p:cNvSpPr/>
          <p:nvPr/>
        </p:nvSpPr>
        <p:spPr>
          <a:xfrm>
            <a:off x="7818849" y="1089501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60469" y="2373653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63848" y="3741347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92890" y="4670345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2024-04-01T19:51:00Z</dcterms:created>
  <dcterms:modified xsi:type="dcterms:W3CDTF">2025-07-18T10:27:59Z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59077133648A4C1988EA6E1F5A48834E_12</vt:lpwstr>
  </property>
  <property fmtid="{D5CDD505-2E9C-101B-9397-08002B2CF9AE}" pid="3" name="KSOProductBuildVer">
    <vt:lpwstr>1033-12.2.0.17119</vt:lpwstr>
  </property>
</Properties>
</file>