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CF5"/>
    <a:srgbClr val="F123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3" d="100"/>
          <a:sy n="73" d="100"/>
        </p:scale>
        <p:origin x="1070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49C518-6D6F-4545-863C-77F0F06F6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D0EF6D-895B-4271-B195-FFAAFAADE0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8418B-5A1B-4E4A-A9FF-9E653A9C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D9F0A-E0A7-48D2-A382-7D3EF01A5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DBF6C2-6299-4F84-823D-2128507A8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8001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4B2AAD-E218-4B62-A937-588A64E6B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AF4EDE-F8F2-4C22-911D-89FAE4C6F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EED31-AABF-4145-A602-74396109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E3F965-E96E-45E7-B941-8E04232A4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0F76ED-6C6C-4F21-894D-37DB93E77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2486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08B01E4-D9B9-475A-890D-F96C26DC7C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F090596-83D3-4A2F-82A8-BF72A3634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EE6C75-F460-4FEA-84E0-01BE4FB34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210EAD-BDB3-4F55-8C23-126D2806A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9F7007-FF5F-4D0E-9674-7F447A57F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2487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56996F-4A19-48B2-87AD-225F27F34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3A0B31-C2BA-427C-8501-D9B10F661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C8CC40-ADE0-4887-94DB-F92879A6E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AD9226-417E-4A6C-9557-6893C04D3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F42FD2-0208-4017-BBCE-482248228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2623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90EC0-AB85-401F-A08C-F1FC24AA6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3CB1B6-6028-4A88-A22C-ECFE14717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1D79F8-0073-4C41-9ADA-8BC629C26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6DB048-77B8-4415-9806-D2C8786C3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0986E-7A4F-4621-85EB-393F0EA79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374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18778-9C45-473B-B472-2CE4D1FB6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9A6556-A5E3-4CF1-88D9-6DA474DA3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0B5DFA-5A7E-4CE3-A074-105DF9227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D29AE2-F250-4938-867C-9DC2313BE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824F1E-3B13-47AE-B49C-4DB733D37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BA0B41-AD17-4E1F-87B4-98CCEB02A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8705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49B103-666D-435C-968A-F61894592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809879-6A73-42D3-A285-AA376640F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33AFB3-160D-4D62-A853-6A9B5639E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2F87814-3C64-485F-86A8-D71729DE5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CB27DC-2E45-4807-9DBA-936C7BDF5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0267C4C-5382-4F1D-8BF0-67E5F6208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F896449-3C31-4B74-BE2F-94D690A03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060AE32-195C-428C-9C1E-BDF3AB7B3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4514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2BD09-F012-4B21-8099-E538A70EE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17DD3F7-E85C-495D-B334-97A5268E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88846B7-7FA1-41CB-B3C8-372FF4CF7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BE719F9-C724-4CEA-BC55-6F9BAE910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5462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D91AEFA-6422-402E-97C5-03401A07D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964E54-1E3B-4233-9A6C-D5653502B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D20C57-0754-42C2-9B8C-A7DC1DCCC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91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0F1EB5-6004-49B9-A1C5-87BC4D2C5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3892DB-76ED-4624-B62E-F6BA0FDFD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623780-1B8D-455D-B01B-D53C29891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49189B-A10F-4319-8258-86798A489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8E9223-D497-4091-9779-234917FE5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DB39FC-F281-4D65-8063-31386FD94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2477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D6BFBD-CF57-4A69-9135-2626D180A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4B22182-BEE7-47ED-826B-0578833B1A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58506-B912-48BD-9805-D941E8E54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EEA416-FA3B-459F-B1CF-48F834482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B75B-7E79-45A7-A811-0CE19F59F730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E85970-BDFC-4077-9A3E-DCDB27557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2555DE-73BA-46DA-AEA0-6BEB0B748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7518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E7F9E-2AB0-47E5-A482-770792334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A6827C-0FDC-467B-B57D-ADCEE150F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6323CC-E829-4350-8B72-97E9BB2D5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0B75B-7E79-45A7-A811-0CE19F59F730}" type="datetimeFigureOut">
              <a:rPr lang="uk-UA" smtClean="0"/>
              <a:t>18.07.2025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B29F82-9029-4793-BB2E-CBE329F12F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28F87D-81CA-41CB-8859-1BC7A0FCB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FA10A-D747-4BFA-85BC-50B29C9441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537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6.png"/><Relationship Id="rId21" Type="http://schemas.openxmlformats.org/officeDocument/2006/relationships/image" Target="../media/image20.png"/><Relationship Id="rId42" Type="http://schemas.openxmlformats.org/officeDocument/2006/relationships/image" Target="../media/image41.svg"/><Relationship Id="rId63" Type="http://schemas.openxmlformats.org/officeDocument/2006/relationships/image" Target="../media/image62.png"/><Relationship Id="rId84" Type="http://schemas.openxmlformats.org/officeDocument/2006/relationships/image" Target="../media/image83.svg"/><Relationship Id="rId138" Type="http://schemas.openxmlformats.org/officeDocument/2006/relationships/image" Target="../media/image137.png"/><Relationship Id="rId107" Type="http://schemas.openxmlformats.org/officeDocument/2006/relationships/image" Target="../media/image106.png"/><Relationship Id="rId11" Type="http://schemas.openxmlformats.org/officeDocument/2006/relationships/image" Target="../media/image10.png"/><Relationship Id="rId32" Type="http://schemas.openxmlformats.org/officeDocument/2006/relationships/image" Target="../media/image31.svg"/><Relationship Id="rId53" Type="http://schemas.openxmlformats.org/officeDocument/2006/relationships/image" Target="../media/image52.png"/><Relationship Id="rId74" Type="http://schemas.openxmlformats.org/officeDocument/2006/relationships/image" Target="../media/image73.svg"/><Relationship Id="rId128" Type="http://schemas.openxmlformats.org/officeDocument/2006/relationships/image" Target="../media/image127.png"/><Relationship Id="rId5" Type="http://schemas.openxmlformats.org/officeDocument/2006/relationships/image" Target="../media/image4.svg"/><Relationship Id="rId90" Type="http://schemas.openxmlformats.org/officeDocument/2006/relationships/image" Target="../media/image89.svg"/><Relationship Id="rId95" Type="http://schemas.openxmlformats.org/officeDocument/2006/relationships/image" Target="../media/image94.pn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43" Type="http://schemas.openxmlformats.org/officeDocument/2006/relationships/image" Target="../media/image42.png"/><Relationship Id="rId48" Type="http://schemas.openxmlformats.org/officeDocument/2006/relationships/image" Target="../media/image47.svg"/><Relationship Id="rId64" Type="http://schemas.openxmlformats.org/officeDocument/2006/relationships/image" Target="../media/image63.svg"/><Relationship Id="rId69" Type="http://schemas.openxmlformats.org/officeDocument/2006/relationships/image" Target="../media/image68.png"/><Relationship Id="rId113" Type="http://schemas.openxmlformats.org/officeDocument/2006/relationships/image" Target="../media/image112.png"/><Relationship Id="rId118" Type="http://schemas.openxmlformats.org/officeDocument/2006/relationships/image" Target="../media/image117.svg"/><Relationship Id="rId134" Type="http://schemas.openxmlformats.org/officeDocument/2006/relationships/image" Target="../media/image133.png"/><Relationship Id="rId139" Type="http://schemas.openxmlformats.org/officeDocument/2006/relationships/image" Target="../media/image138.svg"/><Relationship Id="rId80" Type="http://schemas.openxmlformats.org/officeDocument/2006/relationships/image" Target="../media/image79.svg"/><Relationship Id="rId85" Type="http://schemas.openxmlformats.org/officeDocument/2006/relationships/image" Target="../media/image84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33" Type="http://schemas.openxmlformats.org/officeDocument/2006/relationships/image" Target="../media/image32.png"/><Relationship Id="rId38" Type="http://schemas.openxmlformats.org/officeDocument/2006/relationships/image" Target="../media/image37.svg"/><Relationship Id="rId59" Type="http://schemas.openxmlformats.org/officeDocument/2006/relationships/image" Target="../media/image58.png"/><Relationship Id="rId103" Type="http://schemas.openxmlformats.org/officeDocument/2006/relationships/image" Target="../media/image102.png"/><Relationship Id="rId108" Type="http://schemas.openxmlformats.org/officeDocument/2006/relationships/image" Target="../media/image107.svg"/><Relationship Id="rId124" Type="http://schemas.openxmlformats.org/officeDocument/2006/relationships/image" Target="../media/image123.png"/><Relationship Id="rId129" Type="http://schemas.openxmlformats.org/officeDocument/2006/relationships/image" Target="../media/image128.svg"/><Relationship Id="rId54" Type="http://schemas.openxmlformats.org/officeDocument/2006/relationships/image" Target="../media/image53.svg"/><Relationship Id="rId70" Type="http://schemas.openxmlformats.org/officeDocument/2006/relationships/image" Target="../media/image69.svg"/><Relationship Id="rId75" Type="http://schemas.openxmlformats.org/officeDocument/2006/relationships/image" Target="../media/image74.png"/><Relationship Id="rId91" Type="http://schemas.openxmlformats.org/officeDocument/2006/relationships/image" Target="../media/image90.png"/><Relationship Id="rId96" Type="http://schemas.openxmlformats.org/officeDocument/2006/relationships/image" Target="../media/image95.svg"/><Relationship Id="rId140" Type="http://schemas.openxmlformats.org/officeDocument/2006/relationships/image" Target="../media/image139.png"/><Relationship Id="rId145" Type="http://schemas.openxmlformats.org/officeDocument/2006/relationships/image" Target="../media/image1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49" Type="http://schemas.openxmlformats.org/officeDocument/2006/relationships/image" Target="../media/image48.png"/><Relationship Id="rId114" Type="http://schemas.openxmlformats.org/officeDocument/2006/relationships/image" Target="../media/image113.svg"/><Relationship Id="rId119" Type="http://schemas.openxmlformats.org/officeDocument/2006/relationships/image" Target="../media/image118.png"/><Relationship Id="rId44" Type="http://schemas.openxmlformats.org/officeDocument/2006/relationships/image" Target="../media/image43.svg"/><Relationship Id="rId60" Type="http://schemas.openxmlformats.org/officeDocument/2006/relationships/image" Target="../media/image59.svg"/><Relationship Id="rId65" Type="http://schemas.openxmlformats.org/officeDocument/2006/relationships/image" Target="../media/image64.png"/><Relationship Id="rId81" Type="http://schemas.openxmlformats.org/officeDocument/2006/relationships/image" Target="../media/image80.png"/><Relationship Id="rId86" Type="http://schemas.openxmlformats.org/officeDocument/2006/relationships/image" Target="../media/image85.svg"/><Relationship Id="rId130" Type="http://schemas.openxmlformats.org/officeDocument/2006/relationships/image" Target="../media/image129.png"/><Relationship Id="rId135" Type="http://schemas.openxmlformats.org/officeDocument/2006/relationships/image" Target="../media/image134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9" Type="http://schemas.openxmlformats.org/officeDocument/2006/relationships/image" Target="../media/image38.png"/><Relationship Id="rId109" Type="http://schemas.openxmlformats.org/officeDocument/2006/relationships/image" Target="../media/image108.png"/><Relationship Id="rId34" Type="http://schemas.openxmlformats.org/officeDocument/2006/relationships/image" Target="../media/image33.svg"/><Relationship Id="rId50" Type="http://schemas.openxmlformats.org/officeDocument/2006/relationships/image" Target="../media/image49.svg"/><Relationship Id="rId55" Type="http://schemas.openxmlformats.org/officeDocument/2006/relationships/image" Target="../media/image54.png"/><Relationship Id="rId76" Type="http://schemas.openxmlformats.org/officeDocument/2006/relationships/image" Target="../media/image75.svg"/><Relationship Id="rId97" Type="http://schemas.openxmlformats.org/officeDocument/2006/relationships/image" Target="../media/image96.png"/><Relationship Id="rId104" Type="http://schemas.openxmlformats.org/officeDocument/2006/relationships/image" Target="../media/image103.svg"/><Relationship Id="rId120" Type="http://schemas.openxmlformats.org/officeDocument/2006/relationships/image" Target="../media/image119.svg"/><Relationship Id="rId125" Type="http://schemas.openxmlformats.org/officeDocument/2006/relationships/image" Target="../media/image124.svg"/><Relationship Id="rId141" Type="http://schemas.openxmlformats.org/officeDocument/2006/relationships/image" Target="../media/image140.svg"/><Relationship Id="rId146" Type="http://schemas.openxmlformats.org/officeDocument/2006/relationships/image" Target="../media/image145.png"/><Relationship Id="rId7" Type="http://schemas.openxmlformats.org/officeDocument/2006/relationships/image" Target="../media/image6.svg"/><Relationship Id="rId71" Type="http://schemas.openxmlformats.org/officeDocument/2006/relationships/image" Target="../media/image70.png"/><Relationship Id="rId92" Type="http://schemas.openxmlformats.org/officeDocument/2006/relationships/image" Target="../media/image91.svg"/><Relationship Id="rId2" Type="http://schemas.openxmlformats.org/officeDocument/2006/relationships/image" Target="../media/image1.png"/><Relationship Id="rId29" Type="http://schemas.openxmlformats.org/officeDocument/2006/relationships/image" Target="../media/image28.png"/><Relationship Id="rId24" Type="http://schemas.openxmlformats.org/officeDocument/2006/relationships/image" Target="../media/image23.svg"/><Relationship Id="rId40" Type="http://schemas.openxmlformats.org/officeDocument/2006/relationships/image" Target="../media/image39.svg"/><Relationship Id="rId45" Type="http://schemas.openxmlformats.org/officeDocument/2006/relationships/image" Target="../media/image44.png"/><Relationship Id="rId66" Type="http://schemas.openxmlformats.org/officeDocument/2006/relationships/image" Target="../media/image65.svg"/><Relationship Id="rId87" Type="http://schemas.openxmlformats.org/officeDocument/2006/relationships/image" Target="../media/image86.png"/><Relationship Id="rId110" Type="http://schemas.openxmlformats.org/officeDocument/2006/relationships/image" Target="../media/image109.svg"/><Relationship Id="rId115" Type="http://schemas.openxmlformats.org/officeDocument/2006/relationships/image" Target="../media/image114.png"/><Relationship Id="rId131" Type="http://schemas.openxmlformats.org/officeDocument/2006/relationships/image" Target="../media/image130.svg"/><Relationship Id="rId136" Type="http://schemas.openxmlformats.org/officeDocument/2006/relationships/image" Target="../media/image135.png"/><Relationship Id="rId61" Type="http://schemas.openxmlformats.org/officeDocument/2006/relationships/image" Target="../media/image60.png"/><Relationship Id="rId82" Type="http://schemas.openxmlformats.org/officeDocument/2006/relationships/image" Target="../media/image81.svg"/><Relationship Id="rId19" Type="http://schemas.openxmlformats.org/officeDocument/2006/relationships/image" Target="../media/image18.png"/><Relationship Id="rId14" Type="http://schemas.openxmlformats.org/officeDocument/2006/relationships/image" Target="../media/image13.svg"/><Relationship Id="rId30" Type="http://schemas.openxmlformats.org/officeDocument/2006/relationships/image" Target="../media/image29.svg"/><Relationship Id="rId35" Type="http://schemas.openxmlformats.org/officeDocument/2006/relationships/image" Target="../media/image34.png"/><Relationship Id="rId56" Type="http://schemas.openxmlformats.org/officeDocument/2006/relationships/image" Target="../media/image55.svg"/><Relationship Id="rId77" Type="http://schemas.openxmlformats.org/officeDocument/2006/relationships/image" Target="../media/image76.png"/><Relationship Id="rId100" Type="http://schemas.openxmlformats.org/officeDocument/2006/relationships/image" Target="../media/image99.svg"/><Relationship Id="rId105" Type="http://schemas.openxmlformats.org/officeDocument/2006/relationships/image" Target="../media/image104.png"/><Relationship Id="rId126" Type="http://schemas.openxmlformats.org/officeDocument/2006/relationships/image" Target="../media/image125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72" Type="http://schemas.openxmlformats.org/officeDocument/2006/relationships/image" Target="../media/image71.svg"/><Relationship Id="rId93" Type="http://schemas.openxmlformats.org/officeDocument/2006/relationships/image" Target="../media/image92.png"/><Relationship Id="rId98" Type="http://schemas.openxmlformats.org/officeDocument/2006/relationships/image" Target="../media/image97.svg"/><Relationship Id="rId121" Type="http://schemas.openxmlformats.org/officeDocument/2006/relationships/image" Target="../media/image120.svg"/><Relationship Id="rId142" Type="http://schemas.openxmlformats.org/officeDocument/2006/relationships/image" Target="../media/image141.png"/><Relationship Id="rId3" Type="http://schemas.openxmlformats.org/officeDocument/2006/relationships/image" Target="../media/image2.png"/><Relationship Id="rId25" Type="http://schemas.openxmlformats.org/officeDocument/2006/relationships/image" Target="../media/image24.png"/><Relationship Id="rId46" Type="http://schemas.openxmlformats.org/officeDocument/2006/relationships/image" Target="../media/image45.svg"/><Relationship Id="rId67" Type="http://schemas.openxmlformats.org/officeDocument/2006/relationships/image" Target="../media/image66.png"/><Relationship Id="rId116" Type="http://schemas.openxmlformats.org/officeDocument/2006/relationships/image" Target="../media/image115.svg"/><Relationship Id="rId137" Type="http://schemas.openxmlformats.org/officeDocument/2006/relationships/image" Target="../media/image136.svg"/><Relationship Id="rId20" Type="http://schemas.openxmlformats.org/officeDocument/2006/relationships/image" Target="../media/image19.svg"/><Relationship Id="rId41" Type="http://schemas.openxmlformats.org/officeDocument/2006/relationships/image" Target="../media/image40.png"/><Relationship Id="rId62" Type="http://schemas.openxmlformats.org/officeDocument/2006/relationships/image" Target="../media/image61.svg"/><Relationship Id="rId83" Type="http://schemas.openxmlformats.org/officeDocument/2006/relationships/image" Target="../media/image82.png"/><Relationship Id="rId88" Type="http://schemas.openxmlformats.org/officeDocument/2006/relationships/image" Target="../media/image87.svg"/><Relationship Id="rId111" Type="http://schemas.openxmlformats.org/officeDocument/2006/relationships/image" Target="../media/image110.png"/><Relationship Id="rId132" Type="http://schemas.openxmlformats.org/officeDocument/2006/relationships/image" Target="../media/image131.png"/><Relationship Id="rId15" Type="http://schemas.openxmlformats.org/officeDocument/2006/relationships/image" Target="../media/image14.png"/><Relationship Id="rId36" Type="http://schemas.openxmlformats.org/officeDocument/2006/relationships/image" Target="../media/image35.svg"/><Relationship Id="rId57" Type="http://schemas.openxmlformats.org/officeDocument/2006/relationships/image" Target="../media/image56.png"/><Relationship Id="rId106" Type="http://schemas.openxmlformats.org/officeDocument/2006/relationships/image" Target="../media/image105.svg"/><Relationship Id="rId127" Type="http://schemas.openxmlformats.org/officeDocument/2006/relationships/image" Target="../media/image126.svg"/><Relationship Id="rId10" Type="http://schemas.openxmlformats.org/officeDocument/2006/relationships/image" Target="../media/image9.svg"/><Relationship Id="rId31" Type="http://schemas.openxmlformats.org/officeDocument/2006/relationships/image" Target="../media/image30.png"/><Relationship Id="rId52" Type="http://schemas.openxmlformats.org/officeDocument/2006/relationships/image" Target="../media/image51.svg"/><Relationship Id="rId73" Type="http://schemas.openxmlformats.org/officeDocument/2006/relationships/image" Target="../media/image72.png"/><Relationship Id="rId78" Type="http://schemas.openxmlformats.org/officeDocument/2006/relationships/image" Target="../media/image77.svg"/><Relationship Id="rId94" Type="http://schemas.openxmlformats.org/officeDocument/2006/relationships/image" Target="../media/image93.svg"/><Relationship Id="rId99" Type="http://schemas.openxmlformats.org/officeDocument/2006/relationships/image" Target="../media/image98.png"/><Relationship Id="rId101" Type="http://schemas.openxmlformats.org/officeDocument/2006/relationships/image" Target="../media/image100.png"/><Relationship Id="rId122" Type="http://schemas.openxmlformats.org/officeDocument/2006/relationships/image" Target="../media/image121.png"/><Relationship Id="rId143" Type="http://schemas.openxmlformats.org/officeDocument/2006/relationships/image" Target="../media/image142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26" Type="http://schemas.openxmlformats.org/officeDocument/2006/relationships/image" Target="../media/image25.svg"/><Relationship Id="rId47" Type="http://schemas.openxmlformats.org/officeDocument/2006/relationships/image" Target="../media/image46.png"/><Relationship Id="rId68" Type="http://schemas.openxmlformats.org/officeDocument/2006/relationships/image" Target="../media/image67.svg"/><Relationship Id="rId89" Type="http://schemas.openxmlformats.org/officeDocument/2006/relationships/image" Target="../media/image88.png"/><Relationship Id="rId112" Type="http://schemas.openxmlformats.org/officeDocument/2006/relationships/image" Target="../media/image111.svg"/><Relationship Id="rId133" Type="http://schemas.openxmlformats.org/officeDocument/2006/relationships/image" Target="../media/image132.svg"/><Relationship Id="rId16" Type="http://schemas.openxmlformats.org/officeDocument/2006/relationships/image" Target="../media/image15.svg"/><Relationship Id="rId37" Type="http://schemas.openxmlformats.org/officeDocument/2006/relationships/image" Target="../media/image36.png"/><Relationship Id="rId58" Type="http://schemas.openxmlformats.org/officeDocument/2006/relationships/image" Target="../media/image57.svg"/><Relationship Id="rId79" Type="http://schemas.openxmlformats.org/officeDocument/2006/relationships/image" Target="../media/image78.png"/><Relationship Id="rId102" Type="http://schemas.openxmlformats.org/officeDocument/2006/relationships/image" Target="../media/image101.svg"/><Relationship Id="rId123" Type="http://schemas.openxmlformats.org/officeDocument/2006/relationships/image" Target="../media/image122.svg"/><Relationship Id="rId144" Type="http://schemas.openxmlformats.org/officeDocument/2006/relationships/image" Target="../media/image1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D7B09506-FDA8-4327-A945-E61A72E0D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0"/>
            <a:ext cx="12192000" cy="68580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6D3BEA2D-9844-4219-B74C-0A1DFC7796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" t="1296" r="1078" b="4124"/>
          <a:stretch/>
        </p:blipFill>
        <p:spPr>
          <a:xfrm>
            <a:off x="242462" y="549982"/>
            <a:ext cx="8534815" cy="62094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835463" y="900574"/>
            <a:ext cx="1313569" cy="8588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141245" y="842253"/>
            <a:ext cx="2978557" cy="2133781"/>
          </a:xfrm>
          <a:prstGeom prst="rect">
            <a:avLst/>
          </a:prstGeom>
        </p:spPr>
      </p:pic>
      <p:sp>
        <p:nvSpPr>
          <p:cNvPr id="159" name="Овал 158">
            <a:extLst>
              <a:ext uri="{FF2B5EF4-FFF2-40B4-BE49-F238E27FC236}">
                <a16:creationId xmlns:a16="http://schemas.microsoft.com/office/drawing/2014/main" id="{ECFA59AE-9BD6-4968-AAD4-111B966B62AF}"/>
              </a:ext>
            </a:extLst>
          </p:cNvPr>
          <p:cNvSpPr/>
          <p:nvPr/>
        </p:nvSpPr>
        <p:spPr>
          <a:xfrm>
            <a:off x="2327559" y="2227777"/>
            <a:ext cx="271358" cy="2470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0" name="Овал 159">
            <a:extLst>
              <a:ext uri="{FF2B5EF4-FFF2-40B4-BE49-F238E27FC236}">
                <a16:creationId xmlns:a16="http://schemas.microsoft.com/office/drawing/2014/main" id="{C49BAC8A-AC57-4FE4-BFEE-468CC60362F9}"/>
              </a:ext>
            </a:extLst>
          </p:cNvPr>
          <p:cNvSpPr/>
          <p:nvPr/>
        </p:nvSpPr>
        <p:spPr>
          <a:xfrm>
            <a:off x="3769604" y="2216057"/>
            <a:ext cx="271358" cy="2470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2" name="Овал 161">
            <a:extLst>
              <a:ext uri="{FF2B5EF4-FFF2-40B4-BE49-F238E27FC236}">
                <a16:creationId xmlns:a16="http://schemas.microsoft.com/office/drawing/2014/main" id="{13E0FB97-A5CD-489B-9AB2-9A8AE9FCF122}"/>
              </a:ext>
            </a:extLst>
          </p:cNvPr>
          <p:cNvSpPr/>
          <p:nvPr/>
        </p:nvSpPr>
        <p:spPr>
          <a:xfrm>
            <a:off x="3070575" y="2720140"/>
            <a:ext cx="271358" cy="247030"/>
          </a:xfrm>
          <a:prstGeom prst="ellipse">
            <a:avLst/>
          </a:prstGeom>
          <a:solidFill>
            <a:srgbClr val="FCCC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67" name="Прямая соединительная линия 166">
            <a:extLst>
              <a:ext uri="{FF2B5EF4-FFF2-40B4-BE49-F238E27FC236}">
                <a16:creationId xmlns:a16="http://schemas.microsoft.com/office/drawing/2014/main" id="{EE4345DD-6B24-4519-9065-12E0A5A85344}"/>
              </a:ext>
            </a:extLst>
          </p:cNvPr>
          <p:cNvCxnSpPr/>
          <p:nvPr/>
        </p:nvCxnSpPr>
        <p:spPr>
          <a:xfrm flipH="1">
            <a:off x="740646" y="2928717"/>
            <a:ext cx="1423093" cy="2849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единительная линия 167">
            <a:extLst>
              <a:ext uri="{FF2B5EF4-FFF2-40B4-BE49-F238E27FC236}">
                <a16:creationId xmlns:a16="http://schemas.microsoft.com/office/drawing/2014/main" id="{78B37271-2D57-4E59-A5DB-F21783C640C4}"/>
              </a:ext>
            </a:extLst>
          </p:cNvPr>
          <p:cNvCxnSpPr>
            <a:cxnSpLocks/>
          </p:cNvCxnSpPr>
          <p:nvPr/>
        </p:nvCxnSpPr>
        <p:spPr>
          <a:xfrm flipH="1" flipV="1">
            <a:off x="4090659" y="2991390"/>
            <a:ext cx="1458774" cy="2367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Прямая соединительная линия 169">
            <a:extLst>
              <a:ext uri="{FF2B5EF4-FFF2-40B4-BE49-F238E27FC236}">
                <a16:creationId xmlns:a16="http://schemas.microsoft.com/office/drawing/2014/main" id="{099A4952-44E2-4508-AD37-9770BF9F80C3}"/>
              </a:ext>
            </a:extLst>
          </p:cNvPr>
          <p:cNvCxnSpPr>
            <a:cxnSpLocks/>
          </p:cNvCxnSpPr>
          <p:nvPr/>
        </p:nvCxnSpPr>
        <p:spPr>
          <a:xfrm flipH="1">
            <a:off x="906303" y="2947892"/>
            <a:ext cx="1264549" cy="4656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Прямая соединительная линия 171">
            <a:extLst>
              <a:ext uri="{FF2B5EF4-FFF2-40B4-BE49-F238E27FC236}">
                <a16:creationId xmlns:a16="http://schemas.microsoft.com/office/drawing/2014/main" id="{8D2B23BA-E078-456E-8B83-C490B2A38A5B}"/>
              </a:ext>
            </a:extLst>
          </p:cNvPr>
          <p:cNvCxnSpPr/>
          <p:nvPr/>
        </p:nvCxnSpPr>
        <p:spPr>
          <a:xfrm flipH="1">
            <a:off x="4088196" y="2704938"/>
            <a:ext cx="1423093" cy="2849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Прямая соединительная линия 172">
            <a:extLst>
              <a:ext uri="{FF2B5EF4-FFF2-40B4-BE49-F238E27FC236}">
                <a16:creationId xmlns:a16="http://schemas.microsoft.com/office/drawing/2014/main" id="{30EA2468-38E2-4743-A14D-6053451EC2CC}"/>
              </a:ext>
            </a:extLst>
          </p:cNvPr>
          <p:cNvCxnSpPr>
            <a:cxnSpLocks/>
          </p:cNvCxnSpPr>
          <p:nvPr/>
        </p:nvCxnSpPr>
        <p:spPr>
          <a:xfrm flipH="1" flipV="1">
            <a:off x="671445" y="2822552"/>
            <a:ext cx="1492294" cy="772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я соединительная линия 175">
            <a:extLst>
              <a:ext uri="{FF2B5EF4-FFF2-40B4-BE49-F238E27FC236}">
                <a16:creationId xmlns:a16="http://schemas.microsoft.com/office/drawing/2014/main" id="{4132D557-1897-40DB-86F9-3F6F3CEAEAB3}"/>
              </a:ext>
            </a:extLst>
          </p:cNvPr>
          <p:cNvCxnSpPr>
            <a:cxnSpLocks/>
          </p:cNvCxnSpPr>
          <p:nvPr/>
        </p:nvCxnSpPr>
        <p:spPr>
          <a:xfrm flipH="1">
            <a:off x="4115802" y="2960974"/>
            <a:ext cx="1488794" cy="395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Дуга 178">
            <a:extLst>
              <a:ext uri="{FF2B5EF4-FFF2-40B4-BE49-F238E27FC236}">
                <a16:creationId xmlns:a16="http://schemas.microsoft.com/office/drawing/2014/main" id="{D3B557C3-C028-4283-B0AC-EF669AAFB112}"/>
              </a:ext>
            </a:extLst>
          </p:cNvPr>
          <p:cNvSpPr/>
          <p:nvPr/>
        </p:nvSpPr>
        <p:spPr>
          <a:xfrm rot="8578445">
            <a:off x="2540844" y="2487861"/>
            <a:ext cx="1000733" cy="525687"/>
          </a:xfrm>
          <a:prstGeom prst="arc">
            <a:avLst>
              <a:gd name="adj1" fmla="val 16200000"/>
              <a:gd name="adj2" fmla="val 1295886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81" name="Рисунок 180">
            <a:extLst>
              <a:ext uri="{FF2B5EF4-FFF2-40B4-BE49-F238E27FC236}">
                <a16:creationId xmlns:a16="http://schemas.microsoft.com/office/drawing/2014/main" id="{CCAD127D-D570-42FC-B327-7A9E1DC26C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76956" y="2862018"/>
            <a:ext cx="609653" cy="280440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919DA955-7117-4AAA-8AEF-5CAC148999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423083" y="899948"/>
            <a:ext cx="428057" cy="451407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108F1DAD-72BF-4768-B6B1-B4A2E88AC1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9047849" y="842253"/>
            <a:ext cx="2969842" cy="2134800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371DDF90-BD0F-4697-828A-40239BDA02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1420170" y="1295464"/>
            <a:ext cx="45954" cy="1632627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B47681B4-106A-43A4-AD30-1578298A75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9091257" y="831883"/>
            <a:ext cx="2959776" cy="21348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DA8C5CA-8A58-4C90-B00E-E492F7BF70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405759" y="2885130"/>
            <a:ext cx="892837" cy="84705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C2888DE-75BD-4E38-96A2-ADAC8B53BC6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9081701" y="848725"/>
            <a:ext cx="2959776" cy="2120328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2727437-3BBC-47D0-8FA5-435C292688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2245740" y="3701729"/>
            <a:ext cx="61544" cy="123088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B4CA4AC8-9A65-4F2B-BF0A-3670A906F1F3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3044" t="-724" r="-7672" b="-248"/>
          <a:stretch/>
        </p:blipFill>
        <p:spPr>
          <a:xfrm>
            <a:off x="9184583" y="818429"/>
            <a:ext cx="2952389" cy="213480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2A78868-F24D-4F89-809A-BDBA3A41C38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 rot="21337592">
            <a:off x="2268362" y="4902661"/>
            <a:ext cx="430651" cy="46255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BE8DE79-CE13-43EC-85DB-33E83E8823A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9135541" y="811315"/>
            <a:ext cx="2959774" cy="213480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2023F94-7938-49C1-A0E9-594AA2357EF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2673147" y="5303709"/>
            <a:ext cx="28212" cy="828000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7C390C94-194F-489A-B7A0-2EA25E1D41B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9089679" y="796132"/>
            <a:ext cx="2959774" cy="2134800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3E37486D-3FF2-49E1-ADE5-A173E2094A2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/>
        </p:blipFill>
        <p:spPr>
          <a:xfrm>
            <a:off x="2239782" y="6117799"/>
            <a:ext cx="476010" cy="436993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144F1A46-1C66-4754-94B0-D1C4449BAA7A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/>
        </p:blipFill>
        <p:spPr>
          <a:xfrm>
            <a:off x="9066208" y="874896"/>
            <a:ext cx="2959776" cy="2134800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4897A86B-A642-48B6-884C-AA35F997DD0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/>
        </p:blipFill>
        <p:spPr>
          <a:xfrm flipV="1">
            <a:off x="2226225" y="6530824"/>
            <a:ext cx="922055" cy="45719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6C8B18AD-8EAD-4B4E-B105-C8BC4AFE32A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/>
        </p:blipFill>
        <p:spPr>
          <a:xfrm>
            <a:off x="9000348" y="818939"/>
            <a:ext cx="2959775" cy="2134800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F85FBB0D-E135-4499-9B16-EE9CB858421A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 l="-276462" t="47919" r="-101918" b="2212"/>
          <a:stretch/>
        </p:blipFill>
        <p:spPr>
          <a:xfrm>
            <a:off x="2930235" y="6132264"/>
            <a:ext cx="257870" cy="408676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72E81C65-8882-4CB3-8A8F-7F6DC06CC44C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/>
        </p:blipFill>
        <p:spPr>
          <a:xfrm>
            <a:off x="9067139" y="766122"/>
            <a:ext cx="2979978" cy="2134800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BB75C5BD-87A6-4582-B32F-F0DE2DDD851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/>
        </p:blipFill>
        <p:spPr>
          <a:xfrm>
            <a:off x="3057001" y="5311131"/>
            <a:ext cx="880469" cy="872464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E25C379B-45D1-446F-825B-9DA1429294BE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/>
          <a:stretch/>
        </p:blipFill>
        <p:spPr>
          <a:xfrm>
            <a:off x="9051679" y="776893"/>
            <a:ext cx="3029520" cy="2170291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DA82BA4D-49D9-4DC1-ABE6-F082576C997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rcRect l="1" t="-1302957" r="1579" b="-801131"/>
          <a:stretch/>
        </p:blipFill>
        <p:spPr>
          <a:xfrm>
            <a:off x="3908045" y="4968742"/>
            <a:ext cx="2025395" cy="575688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EF9D5B62-A71C-4DDB-AB87-5C937073603E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rcRect/>
          <a:stretch/>
        </p:blipFill>
        <p:spPr>
          <a:xfrm>
            <a:off x="9068159" y="803763"/>
            <a:ext cx="2979979" cy="2134800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2C69A4AA-914A-4938-9CE8-859AB417360A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rcRect/>
          <a:stretch/>
        </p:blipFill>
        <p:spPr>
          <a:xfrm>
            <a:off x="5927447" y="5306274"/>
            <a:ext cx="828666" cy="844012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487FFE75-14B4-47A2-BEF0-C9B2B3890470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rcRect/>
          <a:stretch/>
        </p:blipFill>
        <p:spPr>
          <a:xfrm>
            <a:off x="9088505" y="803215"/>
            <a:ext cx="2979979" cy="2134800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E084153A-F437-4FB3-A80B-B2465F26B7FE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rcRect/>
          <a:stretch/>
        </p:blipFill>
        <p:spPr>
          <a:xfrm>
            <a:off x="6318521" y="6117799"/>
            <a:ext cx="471453" cy="438370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0E5E90F7-DE3E-4AFD-9D8B-59378834E659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0"/>
              </a:ext>
            </a:extLst>
          </a:blip>
          <a:srcRect/>
          <a:stretch/>
        </p:blipFill>
        <p:spPr>
          <a:xfrm>
            <a:off x="9080265" y="757320"/>
            <a:ext cx="2979978" cy="2134800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50068935-C62C-4042-84CC-94ED928D8FCB}"/>
              </a:ext>
            </a:extLst>
          </p:cNvPr>
          <p:cNvPicPr>
            <a:picLocks noChangeAspect="1"/>
          </p:cNvPicPr>
          <p:nvPr/>
        </p:nvPicPr>
        <p:blipFill rotWithShape="1">
          <a:blip r:embed="rId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2"/>
              </a:ext>
            </a:extLst>
          </a:blip>
          <a:srcRect l="1" t="-191384" r="4430" b="-195945"/>
          <a:stretch/>
        </p:blipFill>
        <p:spPr>
          <a:xfrm>
            <a:off x="6353450" y="6462693"/>
            <a:ext cx="828666" cy="156494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8581D40E-E8D3-45CB-B96E-06C4A2BE012C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4"/>
              </a:ext>
            </a:extLst>
          </a:blip>
          <a:srcRect/>
          <a:stretch/>
        </p:blipFill>
        <p:spPr>
          <a:xfrm>
            <a:off x="9104707" y="842253"/>
            <a:ext cx="2979979" cy="2134800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041CE19A-425F-48D0-A9F5-D0732130FB00}"/>
              </a:ext>
            </a:extLst>
          </p:cNvPr>
          <p:cNvPicPr>
            <a:picLocks noChangeAspect="1"/>
          </p:cNvPicPr>
          <p:nvPr/>
        </p:nvPicPr>
        <p:blipFill rotWithShape="1"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6"/>
              </a:ext>
            </a:extLst>
          </a:blip>
          <a:srcRect l="-75511" t="-23157" r="61553" b="-4046"/>
          <a:stretch/>
        </p:blipFill>
        <p:spPr>
          <a:xfrm flipH="1">
            <a:off x="7155095" y="3564601"/>
            <a:ext cx="136321" cy="3078040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0DF48F11-25AB-44C5-85E4-ADEFAFC34761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8"/>
              </a:ext>
            </a:extLst>
          </a:blip>
          <a:srcRect/>
          <a:stretch/>
        </p:blipFill>
        <p:spPr>
          <a:xfrm>
            <a:off x="9078124" y="783159"/>
            <a:ext cx="2979979" cy="2134800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80AFB925-A8DC-4E7A-B1FD-1B918EB73D9D}"/>
              </a:ext>
            </a:extLst>
          </p:cNvPr>
          <p:cNvPicPr>
            <a:picLocks noChangeAspect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0"/>
              </a:ext>
            </a:extLst>
          </a:blip>
          <a:srcRect t="-118751" r="-4262" b="-117983"/>
          <a:stretch/>
        </p:blipFill>
        <p:spPr>
          <a:xfrm>
            <a:off x="7159000" y="4052312"/>
            <a:ext cx="444142" cy="139414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6B589BB2-8A9D-41F4-8AB0-62E62C2A268F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2"/>
              </a:ext>
            </a:extLst>
          </a:blip>
          <a:srcRect/>
          <a:stretch/>
        </p:blipFill>
        <p:spPr>
          <a:xfrm>
            <a:off x="9080237" y="718928"/>
            <a:ext cx="2979979" cy="2134800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C5D12520-B2DF-4BAD-AD8D-6662B0D1D487}"/>
              </a:ext>
            </a:extLst>
          </p:cNvPr>
          <p:cNvPicPr>
            <a:picLocks noChangeAspect="1"/>
          </p:cNvPicPr>
          <p:nvPr/>
        </p:nvPicPr>
        <p:blipFill rotWithShape="1">
          <a:blip r:embed="rId7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4"/>
              </a:ext>
            </a:extLst>
          </a:blip>
          <a:srcRect l="-158664" t="9923" r="-131092"/>
          <a:stretch/>
        </p:blipFill>
        <p:spPr>
          <a:xfrm>
            <a:off x="7477845" y="3702134"/>
            <a:ext cx="167281" cy="444415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5B0EEB54-4B94-4EDF-87A8-ACF282E02769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6"/>
              </a:ext>
            </a:extLst>
          </a:blip>
          <a:srcRect/>
          <a:stretch/>
        </p:blipFill>
        <p:spPr>
          <a:xfrm>
            <a:off x="9073859" y="751765"/>
            <a:ext cx="2979979" cy="2134800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E87D1E61-886A-4606-91E0-001652BB8CB5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8"/>
              </a:ext>
            </a:extLst>
          </a:blip>
          <a:srcRect/>
          <a:stretch/>
        </p:blipFill>
        <p:spPr>
          <a:xfrm flipV="1">
            <a:off x="7546480" y="3686057"/>
            <a:ext cx="440867" cy="47236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B72CF36E-DF37-452B-A41A-5DC63D6FAAF7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0"/>
              </a:ext>
            </a:extLst>
          </a:blip>
          <a:srcRect/>
          <a:stretch/>
        </p:blipFill>
        <p:spPr>
          <a:xfrm>
            <a:off x="9054709" y="730693"/>
            <a:ext cx="2979979" cy="2134800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3E188CF0-7643-42ED-8553-42E27C3E2859}"/>
              </a:ext>
            </a:extLst>
          </p:cNvPr>
          <p:cNvPicPr>
            <a:picLocks noChangeAspect="1"/>
          </p:cNvPicPr>
          <p:nvPr/>
        </p:nvPicPr>
        <p:blipFill rotWithShape="1">
          <a:blip r:embed="rId8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2"/>
              </a:ext>
            </a:extLst>
          </a:blip>
          <a:srcRect l="-59345" t="4696" r="-101038"/>
          <a:stretch/>
        </p:blipFill>
        <p:spPr>
          <a:xfrm>
            <a:off x="7915089" y="3301491"/>
            <a:ext cx="136320" cy="420726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25CFA192-A19F-4334-9566-77694935F4A8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4"/>
              </a:ext>
            </a:extLst>
          </a:blip>
          <a:srcRect/>
          <a:stretch/>
        </p:blipFill>
        <p:spPr>
          <a:xfrm>
            <a:off x="9058846" y="818429"/>
            <a:ext cx="2979979" cy="2134800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BEE4903E-DD36-495A-B7C5-A5F1EFAC49A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6"/>
              </a:ext>
            </a:extLst>
          </a:blip>
          <a:srcRect l="-1" t="-51789" r="616" b="-31100"/>
          <a:stretch/>
        </p:blipFill>
        <p:spPr>
          <a:xfrm>
            <a:off x="7944440" y="3271286"/>
            <a:ext cx="440867" cy="79711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F749AD9E-F715-4F44-9522-26268858160B}"/>
              </a:ext>
            </a:extLst>
          </p:cNvPr>
          <p:cNvPicPr>
            <a:picLocks noChangeAspect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8"/>
              </a:ext>
            </a:extLst>
          </a:blip>
          <a:srcRect/>
          <a:stretch/>
        </p:blipFill>
        <p:spPr>
          <a:xfrm>
            <a:off x="9068159" y="742918"/>
            <a:ext cx="2979979" cy="2134800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F4C81A96-74B9-4153-BF5F-202E585C8AFB}"/>
              </a:ext>
            </a:extLst>
          </p:cNvPr>
          <p:cNvPicPr>
            <a:picLocks noChangeAspect="1"/>
          </p:cNvPicPr>
          <p:nvPr/>
        </p:nvPicPr>
        <p:blipFill rotWithShape="1">
          <a:blip r:embed="rId8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0"/>
              </a:ext>
            </a:extLst>
          </a:blip>
          <a:srcRect l="-147131" t="10995" r="68772" b="76684"/>
          <a:stretch/>
        </p:blipFill>
        <p:spPr>
          <a:xfrm>
            <a:off x="8185423" y="1705362"/>
            <a:ext cx="201820" cy="1613428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47C5EE26-CC7F-49E2-9D66-254CBB854DE6}"/>
              </a:ext>
            </a:extLst>
          </p:cNvPr>
          <p:cNvPicPr>
            <a:picLocks noChangeAspect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2"/>
              </a:ext>
            </a:extLst>
          </a:blip>
          <a:srcRect/>
          <a:stretch/>
        </p:blipFill>
        <p:spPr>
          <a:xfrm>
            <a:off x="9086737" y="731764"/>
            <a:ext cx="2987265" cy="2134800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4EEB8636-28F1-4C30-AA86-9ED02FD26B46}"/>
              </a:ext>
            </a:extLst>
          </p:cNvPr>
          <p:cNvPicPr>
            <a:picLocks noChangeAspect="1"/>
          </p:cNvPicPr>
          <p:nvPr/>
        </p:nvPicPr>
        <p:blipFill rotWithShape="1">
          <a:blip r:embed="rId9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4"/>
              </a:ext>
            </a:extLst>
          </a:blip>
          <a:srcRect t="2" r="33883" b="-39662"/>
          <a:stretch/>
        </p:blipFill>
        <p:spPr>
          <a:xfrm>
            <a:off x="7546480" y="1680491"/>
            <a:ext cx="838826" cy="45719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EDD57BBE-C7E3-41F2-9A31-5EA9D36E909A}"/>
              </a:ext>
            </a:extLst>
          </p:cNvPr>
          <p:cNvPicPr>
            <a:picLocks noChangeAspect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6"/>
              </a:ext>
            </a:extLst>
          </a:blip>
          <a:srcRect/>
          <a:stretch/>
        </p:blipFill>
        <p:spPr>
          <a:xfrm>
            <a:off x="9033478" y="785592"/>
            <a:ext cx="2987265" cy="2134800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2282B86D-556C-4500-B8BD-16045DB52471}"/>
              </a:ext>
            </a:extLst>
          </p:cNvPr>
          <p:cNvPicPr>
            <a:picLocks noChangeAspect="1"/>
          </p:cNvPicPr>
          <p:nvPr/>
        </p:nvPicPr>
        <p:blipFill rotWithShape="1">
          <a:blip r:embed="rId9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8"/>
              </a:ext>
            </a:extLst>
          </a:blip>
          <a:srcRect l="-132182" t="32006" r="-73071"/>
          <a:stretch/>
        </p:blipFill>
        <p:spPr>
          <a:xfrm>
            <a:off x="7512198" y="1680491"/>
            <a:ext cx="83028" cy="854879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931D27C3-C98E-4D1B-9F15-03C6833CD2F4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0"/>
              </a:ext>
            </a:extLst>
          </a:blip>
          <a:srcRect/>
          <a:stretch/>
        </p:blipFill>
        <p:spPr>
          <a:xfrm>
            <a:off x="9085534" y="766957"/>
            <a:ext cx="2987265" cy="2134800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B2135071-48FB-4FF3-A18A-0D8AF0325547}"/>
              </a:ext>
            </a:extLst>
          </p:cNvPr>
          <p:cNvPicPr>
            <a:picLocks noChangeAspect="1"/>
          </p:cNvPicPr>
          <p:nvPr/>
        </p:nvPicPr>
        <p:blipFill rotWithShape="1">
          <a:blip r:embed="rId10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2"/>
              </a:ext>
            </a:extLst>
          </a:blip>
          <a:srcRect t="-81168" r="63362" b="-69704"/>
          <a:stretch/>
        </p:blipFill>
        <p:spPr>
          <a:xfrm>
            <a:off x="7145078" y="2472279"/>
            <a:ext cx="431280" cy="8314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2444ABAC-DD3D-4373-BAE6-5D4142BB9AD6}"/>
              </a:ext>
            </a:extLst>
          </p:cNvPr>
          <p:cNvPicPr>
            <a:picLocks noChangeAspect="1"/>
          </p:cNvPicPr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4"/>
              </a:ext>
            </a:extLst>
          </a:blip>
          <a:srcRect/>
          <a:stretch/>
        </p:blipFill>
        <p:spPr>
          <a:xfrm>
            <a:off x="9083879" y="727316"/>
            <a:ext cx="2987265" cy="2134800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AE010227-B974-409D-9CE3-D23544B689C0}"/>
              </a:ext>
            </a:extLst>
          </p:cNvPr>
          <p:cNvPicPr>
            <a:picLocks noChangeAspect="1"/>
          </p:cNvPicPr>
          <p:nvPr/>
        </p:nvPicPr>
        <p:blipFill rotWithShape="1">
          <a:blip r:embed="rId10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6"/>
              </a:ext>
            </a:extLst>
          </a:blip>
          <a:srcRect l="-92043" r="-159812" b="34200"/>
          <a:stretch/>
        </p:blipFill>
        <p:spPr>
          <a:xfrm>
            <a:off x="7111660" y="2490247"/>
            <a:ext cx="113463" cy="1225914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CC0DAFE2-6F6B-43AF-957C-C34DF11F9D55}"/>
              </a:ext>
            </a:extLst>
          </p:cNvPr>
          <p:cNvPicPr>
            <a:picLocks noChangeAspect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8"/>
              </a:ext>
            </a:extLst>
          </a:blip>
          <a:srcRect/>
          <a:stretch/>
        </p:blipFill>
        <p:spPr>
          <a:xfrm>
            <a:off x="8929851" y="777397"/>
            <a:ext cx="2987265" cy="2134800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E5073AEA-05EB-4249-83AD-A7B776060193}"/>
              </a:ext>
            </a:extLst>
          </p:cNvPr>
          <p:cNvPicPr>
            <a:picLocks noChangeAspect="1"/>
          </p:cNvPicPr>
          <p:nvPr/>
        </p:nvPicPr>
        <p:blipFill rotWithShape="1">
          <a:blip r:embed="rId10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0"/>
              </a:ext>
            </a:extLst>
          </a:blip>
          <a:srcRect l="-1432" t="-99097" r="1" b="-90389"/>
          <a:stretch/>
        </p:blipFill>
        <p:spPr>
          <a:xfrm>
            <a:off x="6732438" y="3664014"/>
            <a:ext cx="431280" cy="83142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C8580874-DEE9-4DC2-A39F-DF7BE3CFF87B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2"/>
              </a:ext>
            </a:extLst>
          </a:blip>
          <a:srcRect/>
          <a:stretch/>
        </p:blipFill>
        <p:spPr>
          <a:xfrm>
            <a:off x="9033753" y="806655"/>
            <a:ext cx="2987265" cy="2134800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18D92AAA-9762-4FA4-9A43-2A6F29FB7FB8}"/>
              </a:ext>
            </a:extLst>
          </p:cNvPr>
          <p:cNvPicPr>
            <a:picLocks noChangeAspect="1"/>
          </p:cNvPicPr>
          <p:nvPr/>
        </p:nvPicPr>
        <p:blipFill rotWithShape="1">
          <a:blip r:embed="rId1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4"/>
              </a:ext>
            </a:extLst>
          </a:blip>
          <a:srcRect l="-78959" t="-398" r="-75152" b="-1"/>
          <a:stretch/>
        </p:blipFill>
        <p:spPr>
          <a:xfrm>
            <a:off x="6712260" y="3701729"/>
            <a:ext cx="71970" cy="431074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918E0DE5-0E70-4DF9-891E-04608EB59B2E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6"/>
              </a:ext>
            </a:extLst>
          </a:blip>
          <a:srcRect/>
          <a:stretch/>
        </p:blipFill>
        <p:spPr>
          <a:xfrm>
            <a:off x="9085441" y="777227"/>
            <a:ext cx="2987265" cy="2134800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ECBA2D8A-E3E4-47CF-8D0D-8801D7015F9E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8"/>
              </a:ext>
            </a:extLst>
          </a:blip>
          <a:srcRect/>
          <a:stretch/>
        </p:blipFill>
        <p:spPr>
          <a:xfrm rot="241822">
            <a:off x="6300673" y="3697990"/>
            <a:ext cx="484620" cy="433670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2C1B9003-3AE0-4F49-8B14-334F84AC6246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0"/>
              </a:ext>
            </a:extLst>
          </a:blip>
          <a:srcRect/>
          <a:stretch/>
        </p:blipFill>
        <p:spPr>
          <a:xfrm>
            <a:off x="9040712" y="790271"/>
            <a:ext cx="2987265" cy="2134800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88B72B83-8496-4F19-AF45-751483DF94EE}"/>
              </a:ext>
            </a:extLst>
          </p:cNvPr>
          <p:cNvPicPr>
            <a:picLocks noChangeAspect="1"/>
          </p:cNvPicPr>
          <p:nvPr/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rcRect t="-62709" b="-79275"/>
          <a:stretch/>
        </p:blipFill>
        <p:spPr>
          <a:xfrm>
            <a:off x="4327255" y="3681496"/>
            <a:ext cx="2025395" cy="68272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2B5EBBDB-CDE6-4EBC-91C2-26EC1FE3AE42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rcRect/>
          <a:stretch/>
        </p:blipFill>
        <p:spPr>
          <a:xfrm>
            <a:off x="9030620" y="779037"/>
            <a:ext cx="2987265" cy="2134800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E53F9BB1-FBAF-4C72-B093-136A24F561B1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rcRect/>
          <a:stretch/>
        </p:blipFill>
        <p:spPr>
          <a:xfrm>
            <a:off x="4302233" y="2885130"/>
            <a:ext cx="862026" cy="862026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72BBBE1B-5751-4A91-92FC-71620B088046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rcRect/>
          <a:stretch/>
        </p:blipFill>
        <p:spPr>
          <a:xfrm>
            <a:off x="9067763" y="831510"/>
            <a:ext cx="2987265" cy="2134800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C6E09069-3064-482B-95D6-68C129EDCA95}"/>
              </a:ext>
            </a:extLst>
          </p:cNvPr>
          <p:cNvPicPr>
            <a:picLocks noChangeAspect="1"/>
          </p:cNvPicPr>
          <p:nvPr/>
        </p:nvPicPr>
        <p:blipFill rotWithShape="1">
          <a:blip r:embed="rId1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rcRect l="-71060" t="3957" r="-82702"/>
          <a:stretch/>
        </p:blipFill>
        <p:spPr>
          <a:xfrm>
            <a:off x="5067440" y="1282768"/>
            <a:ext cx="102431" cy="1632627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D487F7E9-62C9-49EE-87B7-E619494E4992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rcRect/>
          <a:stretch/>
        </p:blipFill>
        <p:spPr>
          <a:xfrm>
            <a:off x="8982550" y="793877"/>
            <a:ext cx="2987265" cy="2134800"/>
          </a:xfrm>
          <a:prstGeom prst="rect">
            <a:avLst/>
          </a:prstGeom>
        </p:spPr>
      </p:pic>
      <p:pic>
        <p:nvPicPr>
          <p:cNvPr id="141" name="Рисунок 140">
            <a:extLst>
              <a:ext uri="{FF2B5EF4-FFF2-40B4-BE49-F238E27FC236}">
                <a16:creationId xmlns:a16="http://schemas.microsoft.com/office/drawing/2014/main" id="{DE83CCB7-A346-4F10-9B5D-A6FDBFEA75C2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rcRect/>
          <a:stretch/>
        </p:blipFill>
        <p:spPr>
          <a:xfrm>
            <a:off x="4703070" y="851572"/>
            <a:ext cx="441219" cy="451407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960B6143-D8BD-4A50-81A3-39F125E22FE1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rcRect/>
          <a:stretch/>
        </p:blipFill>
        <p:spPr>
          <a:xfrm>
            <a:off x="8903663" y="742092"/>
            <a:ext cx="2987265" cy="2134800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1EF23823-B171-46CB-B6DB-2E44AEEC6637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7"/>
              </a:ext>
            </a:extLst>
          </a:blip>
          <a:srcRect/>
          <a:stretch/>
        </p:blipFill>
        <p:spPr>
          <a:xfrm>
            <a:off x="3886326" y="884784"/>
            <a:ext cx="849075" cy="841426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CF54806B-D7F7-49A4-B699-63235A637D8F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9"/>
              </a:ext>
            </a:extLst>
          </a:blip>
          <a:srcRect/>
          <a:stretch/>
        </p:blipFill>
        <p:spPr>
          <a:xfrm>
            <a:off x="8946190" y="809135"/>
            <a:ext cx="2987265" cy="2134800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EFE768E1-4A60-48A5-9B25-AC8C963815AD}"/>
              </a:ext>
            </a:extLst>
          </p:cNvPr>
          <p:cNvPicPr>
            <a:picLocks noChangeAspect="1"/>
          </p:cNvPicPr>
          <p:nvPr/>
        </p:nvPicPr>
        <p:blipFill rotWithShape="1">
          <a:blip r:embed="rId1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1"/>
              </a:ext>
            </a:extLst>
          </a:blip>
          <a:srcRect t="-96514" b="-93291"/>
          <a:stretch/>
        </p:blipFill>
        <p:spPr>
          <a:xfrm>
            <a:off x="3085043" y="1633695"/>
            <a:ext cx="887196" cy="105700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9BA28F09-2E41-4EA2-9036-46C6A9059236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3"/>
              </a:ext>
            </a:extLst>
          </a:blip>
          <a:srcRect/>
          <a:stretch/>
        </p:blipFill>
        <p:spPr>
          <a:xfrm>
            <a:off x="8961555" y="841743"/>
            <a:ext cx="2987265" cy="21348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4423728A-9A30-490D-A171-66DE681909BB}"/>
              </a:ext>
            </a:extLst>
          </p:cNvPr>
          <p:cNvSpPr/>
          <p:nvPr/>
        </p:nvSpPr>
        <p:spPr>
          <a:xfrm>
            <a:off x="2992296" y="1617222"/>
            <a:ext cx="189067" cy="182126"/>
          </a:xfrm>
          <a:prstGeom prst="ellipse">
            <a:avLst/>
          </a:prstGeom>
          <a:solidFill>
            <a:srgbClr val="F123AC"/>
          </a:solidFill>
          <a:ln>
            <a:solidFill>
              <a:srgbClr val="F123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6F5AAE29-F6F1-4535-B72A-B4ED81D45540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996" y="3360271"/>
            <a:ext cx="2870061" cy="2870061"/>
          </a:xfrm>
          <a:prstGeom prst="rect">
            <a:avLst/>
          </a:prstGeom>
        </p:spPr>
      </p:pic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02E980D3-1656-453E-9507-EC818AE3C414}"/>
              </a:ext>
            </a:extLst>
          </p:cNvPr>
          <p:cNvGrpSpPr/>
          <p:nvPr/>
        </p:nvGrpSpPr>
        <p:grpSpPr>
          <a:xfrm>
            <a:off x="101600" y="6127920"/>
            <a:ext cx="744724" cy="650740"/>
            <a:chOff x="110921" y="46441"/>
            <a:chExt cx="497213" cy="505365"/>
          </a:xfrm>
        </p:grpSpPr>
        <p:pic>
          <p:nvPicPr>
            <p:cNvPr id="153" name="Picture 40">
              <a:extLst>
                <a:ext uri="{FF2B5EF4-FFF2-40B4-BE49-F238E27FC236}">
                  <a16:creationId xmlns:a16="http://schemas.microsoft.com/office/drawing/2014/main" id="{A5CE52F7-24AD-4A20-B5EE-68A26A6C29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458C73D1-0978-4C26-94B3-CEA9E8C1A836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5" name="Скругленный прямоугольник 52">
            <a:extLst>
              <a:ext uri="{FF2B5EF4-FFF2-40B4-BE49-F238E27FC236}">
                <a16:creationId xmlns:a16="http://schemas.microsoft.com/office/drawing/2014/main" id="{E7012D14-F1CB-4846-8F32-4898BB66956D}"/>
              </a:ext>
            </a:extLst>
          </p:cNvPr>
          <p:cNvSpPr/>
          <p:nvPr/>
        </p:nvSpPr>
        <p:spPr>
          <a:xfrm>
            <a:off x="9359427" y="719847"/>
            <a:ext cx="2233509" cy="2112456"/>
          </a:xfrm>
          <a:prstGeom prst="roundRect">
            <a:avLst/>
          </a:prstGeom>
          <a:blipFill>
            <a:blip r:embed="rId14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276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</p:childTnLst>
        </p:cTn>
      </p:par>
    </p:tnLst>
    <p:bldLst>
      <p:bldP spid="155" grpId="0" animBg="1"/>
      <p:bldP spid="15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JuliaSpeechTherapist</dc:creator>
  <cp:lastModifiedBy>JuliaSpeechTherapist</cp:lastModifiedBy>
  <cp:revision>37</cp:revision>
  <dcterms:created xsi:type="dcterms:W3CDTF">2025-07-18T10:43:46Z</dcterms:created>
  <dcterms:modified xsi:type="dcterms:W3CDTF">2025-07-18T21:00:15Z</dcterms:modified>
</cp:coreProperties>
</file>