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10C2-397D-4767-9939-57B82126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386D9-FC83-4ECF-8D78-DE1B1395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CE02CA-E072-4F0E-A0A6-8578B74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F8DC7A-F2E8-4C07-B0AB-DCDA675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CDB0E5-3D64-4AC1-852C-3A6324A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7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2767-FF2F-47AF-925D-1AD83999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342C26-19FA-4005-B70F-9A1D6C81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0F99E-BC9D-4BC6-9321-FAA11FE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81AAD2-73EE-4399-831D-796E3856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889E4D-50F5-4BC1-ADF4-23C82D1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BAEB9F-4D63-4C68-B114-D1C8E34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671646-65DA-413A-88CE-34FE48C3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D2592-FDC4-42AD-BD6B-BA782CA6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69DED-060D-442F-BF35-3352A30C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D573F-55B4-4607-BC5A-8D20F7F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FA82-121C-4452-AC84-2D0996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F72A2-CBC7-4319-95D6-FA75C0C4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9E95D-EA64-414A-9FC0-BBECCD9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A7B34-8131-44C6-9D08-D3B7A09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4458BC-42EF-4308-A5F9-2F75FED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F8B0-2239-4F89-AADC-CF797FD5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CC8AC7-FE7D-4F8F-9532-985D09ED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A8CE7-B71F-4D66-8A9B-CDC23F5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0DC5F-B3AB-4486-BBF8-7918791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8871C2-BBCF-4911-84AF-F332983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3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5A4B-84D9-443D-8E81-D740D2E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22C645-2C57-481E-936F-2442A68F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A1682-01B4-4ADC-80FD-8848CFCB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7B6EE6-0409-4A0D-861C-358FF76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A41292-A186-4744-AF7D-4EBF0A2D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F218AC-3DBE-4A2F-AFD9-F69B135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68EC4-4561-4746-8D6A-AC8B743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94F3A0-D8C8-422B-8AE9-053981DF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8E1D76-2465-4C52-B5B0-5F9EC22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3F4729-A1AC-43DF-90C4-48AA565D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EAC21BF-A38B-42EC-AA4A-80DC5CE5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655B43-C806-45EE-9F40-A0E600F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7999A9-DE96-49A4-902F-1D500A7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D44BAB-7AA4-41EF-834C-69F77778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9418-9A2C-4A0C-9D2C-D83B756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754364-C372-47F6-B671-9F4410B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AA2B42-4CF9-4510-B92D-16E5857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2592B46-6AE5-455E-85A4-C17AC8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CB2E8B1-6BBE-46AB-AF2C-C22AC3D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8E6BC2-54A5-428A-A60E-E41F68F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8B4B179-9783-4AC4-861D-D778D767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1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4B76-AF12-4A28-9E08-E7F746D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67B3B-5436-4CF8-B5E6-E9C4CDDA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7FB576-3FA7-49AD-BDB3-34E84601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046D5D-DA08-4D5E-BA19-E8223936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540C30-F6C1-4A42-B7C7-0012C689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89E0C-E26D-4BF7-9DCE-1DFF288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27C-8807-432B-A08A-F7DB8DC3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C91519-F9D2-4C58-89D9-EB3DD8D3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FDD2EA-64FF-405F-B080-42D7A3BF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A64B6C-ED82-4379-838A-0198CE4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B60D5-FF5F-4D87-A87F-AB73338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8EE6E3-8E5E-4E43-BD55-CA7AE10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FA8219-26DD-44F5-A271-598C5E20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2733B-741B-4CED-A931-1991E223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69AA12-6082-4C98-AF28-0E594CE88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0E7AE-96EB-4857-A6FE-7CF64227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EE0EFC-3751-4432-8425-8E150FD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39F8-D2EC-4BB4-BA27-5090A941A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E8360-6E44-47EC-9239-E3C387DD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72915-94E4-4C58-86D7-39A140D9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61F74-A247-4507-BD74-8F94FFE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46" y="2917317"/>
            <a:ext cx="3765829" cy="376582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29023D-DEE8-41AB-9A60-C4DE9BDD495D}"/>
              </a:ext>
            </a:extLst>
          </p:cNvPr>
          <p:cNvSpPr/>
          <p:nvPr/>
        </p:nvSpPr>
        <p:spPr>
          <a:xfrm>
            <a:off x="901162" y="644867"/>
            <a:ext cx="7440584" cy="5637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EC76-B26B-442A-8785-EA1BA0A8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7" y="1872597"/>
            <a:ext cx="3458882" cy="34588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D71A-40FD-44BE-86EF-275A304B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1930599"/>
            <a:ext cx="1343025" cy="1343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FE5194-BC62-45DD-95F4-5C1DEDB2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8" y="891778"/>
            <a:ext cx="5097859" cy="5097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26230D-00E2-4004-BC15-F79AA217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1" y="1652985"/>
            <a:ext cx="2009775" cy="2009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33C644-314A-4D1A-AD32-126221D5C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10" y="954075"/>
            <a:ext cx="2975510" cy="5111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6007C-8D94-4024-9F11-EE99FD7F1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1" y="1582737"/>
            <a:ext cx="1857375" cy="1857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CFB8B-87D8-4295-A7AC-8A087E5A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1635472"/>
            <a:ext cx="3458883" cy="34588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A23D34-18DA-4CA0-B587-67BD7FF72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9" y="1791493"/>
            <a:ext cx="1343025" cy="1343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EBA36-6152-4D59-AC05-A60B5D06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71" y="1673200"/>
            <a:ext cx="1857143" cy="31904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861617-3FA9-4657-91DA-8C5C171330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52" y="1947683"/>
            <a:ext cx="1199490" cy="11994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C0D61-DC97-489F-B555-0E7833B45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9" y="561181"/>
            <a:ext cx="5735637" cy="57356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694139-9A60-4109-937C-9525BA87D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1350220"/>
            <a:ext cx="1567097" cy="1567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404097-79FB-4179-8EA9-8334F830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5" y="624915"/>
            <a:ext cx="5735637" cy="57356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2FC5CD-4DED-407F-82AB-22B4042B4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204">
            <a:off x="3794897" y="933824"/>
            <a:ext cx="1674659" cy="16746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45DF1-E6FD-4AAA-A7E5-63CE2591B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37" y="1337274"/>
            <a:ext cx="3935375" cy="39353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D3A35C-8F0F-4241-87D5-F9A2EDF9D7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96" y="1933543"/>
            <a:ext cx="1526521" cy="15265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F3DD79-3B7E-4644-948F-7306C1EB2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5" y="35780"/>
            <a:ext cx="1297918" cy="11782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866FA0-5C13-41CE-9A12-0C4E97D71A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80" y="868363"/>
            <a:ext cx="4329279" cy="4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6</cp:revision>
  <dcterms:created xsi:type="dcterms:W3CDTF">2025-07-19T10:58:10Z</dcterms:created>
  <dcterms:modified xsi:type="dcterms:W3CDTF">2025-07-19T11:31:09Z</dcterms:modified>
</cp:coreProperties>
</file>