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4" y="1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3513F1-F901-484B-8337-9E503345FE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78B66A07-4425-4FF4-9A31-6AF9BBD4AE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C1BABB0-FEFC-4A96-A797-2A48A7083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6EE5F-046C-4220-9FB4-4E1FFED1DA3A}" type="datetimeFigureOut">
              <a:rPr lang="uk-UA" smtClean="0"/>
              <a:t>19.07.2025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F0F2501-C76F-489D-8F9D-C2B03C729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CF9228E-ACE9-4C69-B0A1-487B274BE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F23D7-F5EC-44C1-9872-4A8E0B2D1F8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28110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0A03CD-40E5-4968-95D9-82166BC17B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0A7E70C3-E0A5-47E9-BE9E-9F3C52CE56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0D832F7-1970-45EB-9A45-2B431FDD1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6EE5F-046C-4220-9FB4-4E1FFED1DA3A}" type="datetimeFigureOut">
              <a:rPr lang="uk-UA" smtClean="0"/>
              <a:t>19.07.2025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4411033-AAB6-4FC2-9FE1-AD9ECBE3B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8FACB6A-9998-43FE-91A0-912115E37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F23D7-F5EC-44C1-9872-4A8E0B2D1F8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48215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958CAFAC-D09F-4CF7-84AD-03B654CC1C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E4E674AD-5731-4B13-B552-8DEAC9B384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208624E-B875-4601-9688-9D9776173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6EE5F-046C-4220-9FB4-4E1FFED1DA3A}" type="datetimeFigureOut">
              <a:rPr lang="uk-UA" smtClean="0"/>
              <a:t>19.07.2025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34405C4-011B-4ED1-AC0A-12477D6F6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D0EBD23-63B4-4EA1-ACE6-87C9BAD29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F23D7-F5EC-44C1-9872-4A8E0B2D1F8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93290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EA219E-6996-43D1-AD84-5C0E0F522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7A059D6-999E-42A5-8B99-EEFACD53CA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C874402-C70C-4DE8-B706-1887760BD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6EE5F-046C-4220-9FB4-4E1FFED1DA3A}" type="datetimeFigureOut">
              <a:rPr lang="uk-UA" smtClean="0"/>
              <a:t>19.07.2025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CA2CEF8-3738-4B63-91C3-56DBA1892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8F3C5F5-97B4-48F4-9BD0-3E7ABCEFF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F23D7-F5EC-44C1-9872-4A8E0B2D1F8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68168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751C87-D7DE-438A-B5DD-493517396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703C923-A7AF-4D9C-A7A3-358713033A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ADFDC84-05D7-4A85-9969-FA0045196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6EE5F-046C-4220-9FB4-4E1FFED1DA3A}" type="datetimeFigureOut">
              <a:rPr lang="uk-UA" smtClean="0"/>
              <a:t>19.07.2025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61F72E6-C8C5-487A-AA79-C0A334FD9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8C7B07A-7008-4D8A-8108-5D5E1DDB0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F23D7-F5EC-44C1-9872-4A8E0B2D1F8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97505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392579-8A64-45AC-8462-DBE9B0602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0490021-4E84-4635-B1C5-8D7FDDD56F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E7C4F27E-101E-45FA-80B1-FE23371754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944B6C6-2D0B-4511-82BD-277F3E9F47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6EE5F-046C-4220-9FB4-4E1FFED1DA3A}" type="datetimeFigureOut">
              <a:rPr lang="uk-UA" smtClean="0"/>
              <a:t>19.07.2025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0094C0C4-AA0B-4287-9DAE-0C2B650A2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94C68EF1-D533-40AD-926D-05BA6D6C0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F23D7-F5EC-44C1-9872-4A8E0B2D1F8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847747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C54F03-2FAF-4E8A-87CC-423155E34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9D0C9F9-90D9-4908-9A5D-FCC9E8C056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5FD09113-7219-4FB2-B30A-3DA84D7EE9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6D1EF7EF-97A3-436E-8853-22E877586C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4CE1F2A4-1599-4292-8D1C-343D8B16FF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7E0CFACD-39B8-4DE6-80EB-C211F1B0E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6EE5F-046C-4220-9FB4-4E1FFED1DA3A}" type="datetimeFigureOut">
              <a:rPr lang="uk-UA" smtClean="0"/>
              <a:t>19.07.2025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DB08D8D3-34CD-428F-81FE-72EB570BA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39DA7861-EC09-41E8-B8BB-76A547059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F23D7-F5EC-44C1-9872-4A8E0B2D1F8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88877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0E12AD-FA70-4A3A-9FAD-318DD713A4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6D65C363-7AEC-4B2C-B3D0-A2CD267EB2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6EE5F-046C-4220-9FB4-4E1FFED1DA3A}" type="datetimeFigureOut">
              <a:rPr lang="uk-UA" smtClean="0"/>
              <a:t>19.07.2025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55989124-3F03-4F5D-93F1-BA0BD8929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76B9B038-2B67-4FA5-8538-F71F245FA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F23D7-F5EC-44C1-9872-4A8E0B2D1F8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499744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7CC74076-6897-4210-AA2F-8A124785A4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6EE5F-046C-4220-9FB4-4E1FFED1DA3A}" type="datetimeFigureOut">
              <a:rPr lang="uk-UA" smtClean="0"/>
              <a:t>19.07.2025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E9AD783E-A495-44BA-8F2F-F7ECBFC08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05F12E5E-8112-42BE-8560-04F0CF1C1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F23D7-F5EC-44C1-9872-4A8E0B2D1F8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669454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D55ABB-5C82-4DE1-99BF-4F5F6CA3B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1516AA8-71AE-4552-A0C4-14FA703FB0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C11A9598-0DC7-40ED-9A43-C8CA21576F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4E98BFC-6328-4460-9363-92A0D3986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6EE5F-046C-4220-9FB4-4E1FFED1DA3A}" type="datetimeFigureOut">
              <a:rPr lang="uk-UA" smtClean="0"/>
              <a:t>19.07.2025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08A91E2F-8FA1-442E-BB5A-8E5D8A3BE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E304C45-2CB4-4B85-8BFF-15604C426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F23D7-F5EC-44C1-9872-4A8E0B2D1F8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789184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52042F-13D1-4A67-9443-50741FFD5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82E624AA-B9C2-469D-8F74-15BB7126E9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5150DC41-4F97-4DFD-9DD0-937DA8E5CB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DD522FF-93BD-4E4F-A19D-4D046FB28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6EE5F-046C-4220-9FB4-4E1FFED1DA3A}" type="datetimeFigureOut">
              <a:rPr lang="uk-UA" smtClean="0"/>
              <a:t>19.07.2025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0D775692-4E0E-48D4-9920-F8F21387C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64859B6-CC12-4FDD-ACE5-71F1C1BBD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F23D7-F5EC-44C1-9872-4A8E0B2D1F8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93084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25CA311D-EEAC-4120-A15A-F5E3E15B5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1A06546-CF8C-410B-9C98-318AB01EBF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98DA7C7-105D-4E9C-B8DB-023F936C38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26EE5F-046C-4220-9FB4-4E1FFED1DA3A}" type="datetimeFigureOut">
              <a:rPr lang="uk-UA" smtClean="0"/>
              <a:t>19.07.2025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8543BFA-0700-4BBC-9C01-2E64A4037F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4E4B514-1539-4943-82B3-78592D0AE6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BF23D7-F5EC-44C1-9872-4A8E0B2D1F8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2216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.png"/><Relationship Id="rId18" Type="http://schemas.microsoft.com/office/2007/relationships/hdphoto" Target="../media/hdphoto5.wdp"/><Relationship Id="rId26" Type="http://schemas.openxmlformats.org/officeDocument/2006/relationships/image" Target="../media/image18.png"/><Relationship Id="rId3" Type="http://schemas.openxmlformats.org/officeDocument/2006/relationships/image" Target="../media/image2.png"/><Relationship Id="rId21" Type="http://schemas.microsoft.com/office/2007/relationships/hdphoto" Target="../media/hdphoto6.wdp"/><Relationship Id="rId34" Type="http://schemas.openxmlformats.org/officeDocument/2006/relationships/image" Target="../media/image23.png"/><Relationship Id="rId7" Type="http://schemas.openxmlformats.org/officeDocument/2006/relationships/image" Target="../media/image5.png"/><Relationship Id="rId12" Type="http://schemas.microsoft.com/office/2007/relationships/hdphoto" Target="../media/hdphoto3.wdp"/><Relationship Id="rId17" Type="http://schemas.openxmlformats.org/officeDocument/2006/relationships/image" Target="../media/image12.png"/><Relationship Id="rId25" Type="http://schemas.openxmlformats.org/officeDocument/2006/relationships/image" Target="../media/image17.png"/><Relationship Id="rId33" Type="http://schemas.microsoft.com/office/2007/relationships/hdphoto" Target="../media/hdphoto10.wdp"/><Relationship Id="rId2" Type="http://schemas.openxmlformats.org/officeDocument/2006/relationships/image" Target="../media/image1.png"/><Relationship Id="rId16" Type="http://schemas.openxmlformats.org/officeDocument/2006/relationships/image" Target="../media/image11.png"/><Relationship Id="rId20" Type="http://schemas.openxmlformats.org/officeDocument/2006/relationships/image" Target="../media/image14.png"/><Relationship Id="rId29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8.png"/><Relationship Id="rId24" Type="http://schemas.microsoft.com/office/2007/relationships/hdphoto" Target="../media/hdphoto7.wdp"/><Relationship Id="rId32" Type="http://schemas.openxmlformats.org/officeDocument/2006/relationships/image" Target="../media/image22.png"/><Relationship Id="rId5" Type="http://schemas.openxmlformats.org/officeDocument/2006/relationships/image" Target="../media/image4.png"/><Relationship Id="rId15" Type="http://schemas.microsoft.com/office/2007/relationships/hdphoto" Target="../media/hdphoto4.wdp"/><Relationship Id="rId23" Type="http://schemas.openxmlformats.org/officeDocument/2006/relationships/image" Target="../media/image16.png"/><Relationship Id="rId28" Type="http://schemas.openxmlformats.org/officeDocument/2006/relationships/image" Target="../media/image19.png"/><Relationship Id="rId10" Type="http://schemas.openxmlformats.org/officeDocument/2006/relationships/image" Target="../media/image7.png"/><Relationship Id="rId19" Type="http://schemas.openxmlformats.org/officeDocument/2006/relationships/image" Target="../media/image13.png"/><Relationship Id="rId31" Type="http://schemas.openxmlformats.org/officeDocument/2006/relationships/image" Target="../media/image21.png"/><Relationship Id="rId4" Type="http://schemas.openxmlformats.org/officeDocument/2006/relationships/image" Target="../media/image3.png"/><Relationship Id="rId9" Type="http://schemas.microsoft.com/office/2007/relationships/hdphoto" Target="../media/hdphoto2.wdp"/><Relationship Id="rId14" Type="http://schemas.openxmlformats.org/officeDocument/2006/relationships/image" Target="../media/image10.png"/><Relationship Id="rId22" Type="http://schemas.openxmlformats.org/officeDocument/2006/relationships/image" Target="../media/image15.png"/><Relationship Id="rId27" Type="http://schemas.microsoft.com/office/2007/relationships/hdphoto" Target="../media/hdphoto8.wdp"/><Relationship Id="rId30" Type="http://schemas.microsoft.com/office/2007/relationships/hdphoto" Target="../media/hdphoto9.wdp"/><Relationship Id="rId35" Type="http://schemas.openxmlformats.org/officeDocument/2006/relationships/image" Target="../media/image24.png"/><Relationship Id="rId8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5003E8-1244-45B9-A426-DA3980AE18D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008CD5C1-3D2D-45D5-A99E-2CD94C53285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98DBE37-FF10-46A9-8305-DD584C105E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D7C062F-5A1D-4766-86C8-A2FB5D826F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117" y="3255962"/>
            <a:ext cx="2937358" cy="341312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FA1EAF7-0913-491B-9A07-207ED1D534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2" t="12348" r="16492" b="14181"/>
          <a:stretch/>
        </p:blipFill>
        <p:spPr>
          <a:xfrm rot="7176586">
            <a:off x="6381349" y="3301288"/>
            <a:ext cx="1214389" cy="127234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6133FE3-A71A-4F62-8E1A-BE8E902DAEC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52" t="14868" r="24056" b="10811"/>
          <a:stretch/>
        </p:blipFill>
        <p:spPr>
          <a:xfrm rot="7176586">
            <a:off x="6528933" y="3224028"/>
            <a:ext cx="1004285" cy="128707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261ABA3-5E9E-4D18-9E3E-408AAEEB64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6161">
            <a:off x="10677489" y="5821596"/>
            <a:ext cx="896094" cy="89609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0811D26-31C4-443A-8828-4CB0E163A730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6161">
            <a:off x="10683119" y="5819895"/>
            <a:ext cx="927168" cy="92716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D7BF5B6-90C0-42CB-8688-81D3B0FF645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69782" y="2101719"/>
            <a:ext cx="1684457" cy="168445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DEC0F1D-325B-464C-8BE4-5E03D5E16930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69781" y="2101719"/>
            <a:ext cx="1684457" cy="168445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1FE0C9E-7F9E-4C08-A768-E0C6283C702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478"/>
          <a:stretch/>
        </p:blipFill>
        <p:spPr>
          <a:xfrm rot="349778">
            <a:off x="8517974" y="4997834"/>
            <a:ext cx="1776491" cy="1021878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87DAE04-2066-4785-9675-AE81E9F957C7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2478"/>
          <a:stretch/>
        </p:blipFill>
        <p:spPr>
          <a:xfrm rot="349778">
            <a:off x="8451215" y="4936795"/>
            <a:ext cx="1874226" cy="1078097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A64B426-ED03-4883-89EF-850F006DA60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52" y="5301886"/>
            <a:ext cx="1367202" cy="1367202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614A5C5-E118-45EC-9839-E7991151C3F1}"/>
              </a:ext>
            </a:extLst>
          </p:cNvPr>
          <p:cNvPicPr>
            <a:picLocks noChangeAspect="1"/>
          </p:cNvPicPr>
          <p:nvPr/>
        </p:nvPicPr>
        <p:blipFill>
          <a:blip r:embed="rId17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52" y="5301886"/>
            <a:ext cx="1367202" cy="1367202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D7C27D9C-2941-4964-BD80-F6FE7F82D7C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774" y="1392721"/>
            <a:ext cx="1200343" cy="1218234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E6594A8-18C7-499F-8590-EC7896096742}"/>
              </a:ext>
            </a:extLst>
          </p:cNvPr>
          <p:cNvPicPr>
            <a:picLocks noChangeAspect="1"/>
          </p:cNvPicPr>
          <p:nvPr/>
        </p:nvPicPr>
        <p:blipFill>
          <a:blip r:embed="rId20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774" y="1408467"/>
            <a:ext cx="1200343" cy="1218234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4007C4D3-5381-48E5-A8F4-71B92A088722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24"/>
          <a:stretch/>
        </p:blipFill>
        <p:spPr>
          <a:xfrm rot="5400000">
            <a:off x="7914252" y="4648398"/>
            <a:ext cx="833210" cy="126289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6D8682ED-5117-437B-A8D8-03517E749F50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24"/>
          <a:stretch/>
        </p:blipFill>
        <p:spPr>
          <a:xfrm rot="5400000">
            <a:off x="7914252" y="4645194"/>
            <a:ext cx="833210" cy="126289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16C80B16-8700-4C76-8F07-5FD62EE35CB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781" y="3385042"/>
            <a:ext cx="1764733" cy="1764733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4E1D6B57-8DC7-4CDB-8984-F31429A92D20}"/>
              </a:ext>
            </a:extLst>
          </p:cNvPr>
          <p:cNvPicPr>
            <a:picLocks noChangeAspect="1"/>
          </p:cNvPicPr>
          <p:nvPr/>
        </p:nvPicPr>
        <p:blipFill>
          <a:blip r:embed="rId26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116" y="3381838"/>
            <a:ext cx="1764733" cy="1764733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3BB818E3-937E-47A2-959C-25AB3436E3BF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34" y="3786565"/>
            <a:ext cx="1123691" cy="1123691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59E6F81E-3DE2-494F-8CD9-64DA09684F78}"/>
              </a:ext>
            </a:extLst>
          </p:cNvPr>
          <p:cNvPicPr>
            <a:picLocks noChangeAspect="1"/>
          </p:cNvPicPr>
          <p:nvPr/>
        </p:nvPicPr>
        <p:blipFill>
          <a:blip r:embed="rId29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03" y="3761526"/>
            <a:ext cx="1123691" cy="1123691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AB70CBE8-FC67-41B0-AB7F-BC0416419CC7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78" t="5678" r="14782" b="25820"/>
          <a:stretch/>
        </p:blipFill>
        <p:spPr>
          <a:xfrm>
            <a:off x="5629784" y="2291729"/>
            <a:ext cx="1138878" cy="1218234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E95C8195-4CD2-4D42-8EE8-D2F6C0222528}"/>
              </a:ext>
            </a:extLst>
          </p:cNvPr>
          <p:cNvPicPr>
            <a:picLocks noChangeAspect="1"/>
          </p:cNvPicPr>
          <p:nvPr/>
        </p:nvPicPr>
        <p:blipFill rotWithShape="1">
          <a:blip r:embed="rId3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78" t="5678" r="14782" b="25820"/>
          <a:stretch/>
        </p:blipFill>
        <p:spPr>
          <a:xfrm>
            <a:off x="5624449" y="2291729"/>
            <a:ext cx="1138878" cy="1218234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021E3327-C14B-4F01-934A-A33E1080758D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57" y="142437"/>
            <a:ext cx="1253346" cy="1137807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C6D24750-2AB9-448C-A83D-6A7AD77291BB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987" y="433338"/>
            <a:ext cx="4438074" cy="4566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968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LENOVO</dc:creator>
  <cp:lastModifiedBy>LENOVO</cp:lastModifiedBy>
  <cp:revision>3</cp:revision>
  <dcterms:created xsi:type="dcterms:W3CDTF">2025-07-19T19:37:20Z</dcterms:created>
  <dcterms:modified xsi:type="dcterms:W3CDTF">2025-07-19T19:51:08Z</dcterms:modified>
</cp:coreProperties>
</file>