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6CB23-1E64-687A-D79B-63A446BBA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66C072-B43F-57C1-AF27-E4C63554B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3B7031-E885-8175-EDA1-0D466E327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7F08BA-6C3D-CB89-590E-8192BA720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D497C-0366-4AE0-A5B1-E22B41E8F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38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D0F85-9930-74E8-A4D1-C509C982C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FE26ED-3962-1449-B90A-DF6D3EFF4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125702-E8EE-98C7-5C99-4E6240A42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1F1C8-7FCD-E4D3-CCE9-8AE67163A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21AA42-896F-3DD1-8FB8-68A12B36C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CC36C1-1F71-A9AE-2EBF-B419AC84E4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21C0D7-AD36-DB01-0B47-432013189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2BBA59-70B5-4E09-588B-B3A5427B8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4F5430-3DBB-D58C-6114-B0D0BEB4A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5E3747-AD16-15D7-09D1-BE8481850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7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B717E-EF27-61F6-162C-F843E228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4CCE90-CBE0-FD27-B2B2-186FF3B35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675D49-79A4-FCF3-FA43-51911B575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6403EE-0709-6556-6746-CEE4CBBF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0E27B-D085-9F0E-8B12-A409C3516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98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A8860-DB04-EDDA-1D55-803E65A2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022AE2-EFCB-C38D-193A-E010FAE1E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EA0C47-6DD6-AD0F-3112-FD2770E2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867F18-65D8-C1A1-76A5-D797EB83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0C8A37-D696-D9E1-A16C-AE39A110D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73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4C4A6-4FCA-F634-F55A-DB0C4EBE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D8F52E-A838-51DB-A03E-7236A5435D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BA4438-B6A5-8F31-1F12-5941F9FF0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58AB37-4C71-0E11-4EC6-881CACC06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DD425D-44D7-02A1-C478-079E19673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D21FA3-2BCC-7036-8D0C-E2121B11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840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DF728-B515-A79D-59C6-CDC025BAE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14C1DA-3ED5-848E-23B6-A5A14E468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8D98E-415A-696A-5512-12BA9F845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961EAF-0396-C7F0-6A00-5FD04C91E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F568F2-5F5E-2C5D-C3A7-C56AEC6CD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3D4C57-7F22-D1C5-91ED-4604E6B82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E9FA78-E4EA-B066-C0C3-23E604433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08B439B-BF0C-AF7D-0FD6-92E624E05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93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F4305-7487-0A8F-D037-0CFC97799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840C8B-1824-9AE7-26FB-92FC5523A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A4709B-372E-97F6-88E5-267473E5E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FB89B4-FFB5-3A52-0517-76D02FB1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949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7DF0A0-74C9-B13B-6AE0-EB22793A8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C10F05-9099-013B-C809-FF33ADC1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20F864-DD47-1E45-D654-DAF0E393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09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D1EFD-B40C-907B-FF00-A8497D98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5424A5-0E74-492A-2E8B-C219FC8E3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BD01C2-88F7-D928-5EA1-9AB42ABE7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A85BE3-B4A0-B417-CE6F-A5AE947BD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E401E7-8539-1604-0301-07570CCB6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D0A865-B334-90F2-DC83-5AA034FE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07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10CC7-651F-100F-558B-79271AD9F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1832A6D-1878-2EC1-1344-474462D6D2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B7897-F107-AB4C-F05E-CBEAB94B1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372121-1571-779A-B55E-4BCD5CB6C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C49F82-865E-9BCD-A5E2-DC7EFAEBB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FE5E73-6098-5EFB-C193-34A7E0D0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77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538DE-E8D3-D2A2-F292-D31E4C16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753D84-7556-6EC2-4AC1-28FAC536C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21C513-A111-69CF-B0FC-8A6CA720E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A35346-DA79-B2B1-9E57-77F732D32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287023-DABC-3BBC-436E-D03D717CD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77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6F88FC-BC44-DF04-2F32-5C81831B4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57"/>
            <a:ext cx="12192000" cy="69668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FF37A1-1D2B-7980-BAFD-27A7DECA3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196" y="3932261"/>
            <a:ext cx="2726738" cy="27267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7FEFEA-8B7A-4A80-C9F8-666450945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/>
          <a:stretch>
            <a:fillRect/>
          </a:stretch>
        </p:blipFill>
        <p:spPr>
          <a:xfrm>
            <a:off x="93134" y="760045"/>
            <a:ext cx="9355667" cy="58120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852698-770E-E859-FE4B-D4B39D3B1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5" y="4794089"/>
            <a:ext cx="1185333" cy="11853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C698B4-3655-D419-B5AB-C178358E8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923" y="3043807"/>
            <a:ext cx="1188823" cy="11888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2FD086-41A7-908D-8156-8D3CE8EA3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463" y="2973824"/>
            <a:ext cx="807823" cy="8078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0A2C84-7494-121D-4DE7-A7A2A40BE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6590" y="2993866"/>
            <a:ext cx="764887" cy="7648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31C890A-A240-AF72-DD40-407697CA6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295" y="4667622"/>
            <a:ext cx="1188823" cy="118882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4932A8-FCBB-9691-DEE5-1BE6E3B53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831" y="4758543"/>
            <a:ext cx="1188823" cy="11888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304C777-6BED-737A-17B1-24C06ED2F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7746" y="3303815"/>
            <a:ext cx="1188823" cy="118882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6C27556-9169-9DEA-B8C7-C496C7653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27" y="3220101"/>
            <a:ext cx="807823" cy="807823"/>
          </a:xfrm>
          <a:prstGeom prst="rect">
            <a:avLst/>
          </a:prstGeom>
        </p:spPr>
      </p:pic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6ADE4209-7ABA-DDB7-AC81-9DF26C924C55}"/>
              </a:ext>
            </a:extLst>
          </p:cNvPr>
          <p:cNvGrpSpPr/>
          <p:nvPr/>
        </p:nvGrpSpPr>
        <p:grpSpPr>
          <a:xfrm>
            <a:off x="83127" y="762851"/>
            <a:ext cx="2336799" cy="1944671"/>
            <a:chOff x="93135" y="760046"/>
            <a:chExt cx="2336799" cy="194467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D5615383-101E-4B83-C2D2-11DDE5FA5D9C}"/>
                </a:ext>
              </a:extLst>
            </p:cNvPr>
            <p:cNvSpPr/>
            <p:nvPr/>
          </p:nvSpPr>
          <p:spPr>
            <a:xfrm>
              <a:off x="93135" y="760046"/>
              <a:ext cx="2336798" cy="19323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B9863BB-2BB2-AE5B-0FF0-F6E6190BC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758" y="930153"/>
              <a:ext cx="1824176" cy="1774564"/>
            </a:xfrm>
            <a:prstGeom prst="rect">
              <a:avLst/>
            </a:prstGeom>
          </p:spPr>
        </p:pic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5C537B0D-A282-C2D3-7A51-1E6671B33669}"/>
                </a:ext>
              </a:extLst>
            </p:cNvPr>
            <p:cNvSpPr/>
            <p:nvPr/>
          </p:nvSpPr>
          <p:spPr>
            <a:xfrm>
              <a:off x="211667" y="2023533"/>
              <a:ext cx="804333" cy="514595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AF730E7B-16C5-8C16-582A-3715D091331E}"/>
              </a:ext>
            </a:extLst>
          </p:cNvPr>
          <p:cNvGrpSpPr/>
          <p:nvPr/>
        </p:nvGrpSpPr>
        <p:grpSpPr>
          <a:xfrm>
            <a:off x="2426298" y="766843"/>
            <a:ext cx="2353260" cy="2414452"/>
            <a:chOff x="2415908" y="760046"/>
            <a:chExt cx="2353260" cy="2414452"/>
          </a:xfrm>
        </p:grpSpPr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BDD03423-C0BF-098C-8DCF-492F8066B2A0}"/>
                </a:ext>
              </a:extLst>
            </p:cNvPr>
            <p:cNvGrpSpPr/>
            <p:nvPr/>
          </p:nvGrpSpPr>
          <p:grpSpPr>
            <a:xfrm>
              <a:off x="2415908" y="760046"/>
              <a:ext cx="2353260" cy="1944793"/>
              <a:chOff x="2415908" y="760046"/>
              <a:chExt cx="2353260" cy="1944793"/>
            </a:xfrm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216B404E-5B80-D8ED-F767-B438F1EB3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5908" y="760046"/>
                <a:ext cx="2353260" cy="1944793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9480E4B4-0D03-B6C1-A553-C3B8ACF88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42558" y="841033"/>
                <a:ext cx="1819526" cy="1819526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B38F399-F4AF-D5AF-6828-D70FE2108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05923" y="2106375"/>
              <a:ext cx="816935" cy="524301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680762D-EA16-79AC-6A94-8FBC52C93948}"/>
                </a:ext>
              </a:extLst>
            </p:cNvPr>
            <p:cNvSpPr txBox="1"/>
            <p:nvPr/>
          </p:nvSpPr>
          <p:spPr>
            <a:xfrm>
              <a:off x="2547274" y="2097280"/>
              <a:ext cx="75331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5F09D0E-21A7-14EE-30D9-87A01C3F8D75}"/>
              </a:ext>
            </a:extLst>
          </p:cNvPr>
          <p:cNvGrpSpPr/>
          <p:nvPr/>
        </p:nvGrpSpPr>
        <p:grpSpPr>
          <a:xfrm>
            <a:off x="4762926" y="722485"/>
            <a:ext cx="2488726" cy="2068366"/>
            <a:chOff x="4769168" y="707423"/>
            <a:chExt cx="2488726" cy="2068366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58D6159-E3F4-2721-E9F8-17E28A2D8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69168" y="753826"/>
              <a:ext cx="2353260" cy="194479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9D6C7EC-CA83-D70B-D01C-DF6E6C5B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528" y="707423"/>
              <a:ext cx="2068366" cy="206836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6E1D03A-7490-1B01-9AF1-6FE75FBC6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75099" y="2091275"/>
              <a:ext cx="816935" cy="52430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A9E01E1-1132-3E6F-FF36-E08F35F0A5BC}"/>
                </a:ext>
              </a:extLst>
            </p:cNvPr>
            <p:cNvSpPr txBox="1"/>
            <p:nvPr/>
          </p:nvSpPr>
          <p:spPr>
            <a:xfrm>
              <a:off x="4885711" y="2070817"/>
              <a:ext cx="73655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B3EDB2D-5166-52E3-9636-7FDFC22ED324}"/>
              </a:ext>
            </a:extLst>
          </p:cNvPr>
          <p:cNvGrpSpPr/>
          <p:nvPr/>
        </p:nvGrpSpPr>
        <p:grpSpPr>
          <a:xfrm>
            <a:off x="7114192" y="750743"/>
            <a:ext cx="2509840" cy="2155049"/>
            <a:chOff x="7105967" y="736409"/>
            <a:chExt cx="2509840" cy="215504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D364EDF-5805-88DF-D078-47C3D28EE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05967" y="743864"/>
              <a:ext cx="2353260" cy="194479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6A21BCD-6373-F075-5AC8-18060440B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0758" y="736409"/>
              <a:ext cx="2155049" cy="2155049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39DC84C-BC99-D96D-D6E1-5C901B8C4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31606" y="934540"/>
              <a:ext cx="816935" cy="524301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74F761D-9999-27B2-4810-FE56FCC96DD3}"/>
                </a:ext>
              </a:extLst>
            </p:cNvPr>
            <p:cNvSpPr txBox="1"/>
            <p:nvPr/>
          </p:nvSpPr>
          <p:spPr>
            <a:xfrm>
              <a:off x="7147515" y="893079"/>
              <a:ext cx="100263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НАД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F9875FE-5DFE-D251-1FAF-4B23822014AF}"/>
              </a:ext>
            </a:extLst>
          </p:cNvPr>
          <p:cNvGrpSpPr/>
          <p:nvPr/>
        </p:nvGrpSpPr>
        <p:grpSpPr>
          <a:xfrm>
            <a:off x="-19421" y="2579192"/>
            <a:ext cx="2853970" cy="2353260"/>
            <a:chOff x="-8467" y="2564139"/>
            <a:chExt cx="2853970" cy="2353260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F6673E3B-0F92-B908-F670-9D097F6F4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33" y="2693712"/>
              <a:ext cx="2353260" cy="1944793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008A46F-958F-ABFD-67C7-2D69A1A19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43" y="2564139"/>
              <a:ext cx="2353260" cy="235326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C85E988-41AB-F5FC-6E62-38A869043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582" y="4044258"/>
              <a:ext cx="916016" cy="524301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96FD5DF-27F6-88AE-627C-C390B33E7D69}"/>
                </a:ext>
              </a:extLst>
            </p:cNvPr>
            <p:cNvSpPr txBox="1"/>
            <p:nvPr/>
          </p:nvSpPr>
          <p:spPr>
            <a:xfrm>
              <a:off x="-8467" y="4111350"/>
              <a:ext cx="12049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ПЕРЕД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E18F415-A9AE-7B7C-F833-C071EEE966A1}"/>
              </a:ext>
            </a:extLst>
          </p:cNvPr>
          <p:cNvGrpSpPr/>
          <p:nvPr/>
        </p:nvGrpSpPr>
        <p:grpSpPr>
          <a:xfrm>
            <a:off x="2381811" y="2705223"/>
            <a:ext cx="2580385" cy="1968066"/>
            <a:chOff x="2375267" y="2696817"/>
            <a:chExt cx="2580385" cy="1968066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0A538DB5-E953-E269-FF8A-5A8DF9E07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12528" y="2696817"/>
              <a:ext cx="2353260" cy="1944793"/>
            </a:xfrm>
            <a:prstGeom prst="rect">
              <a:avLst/>
            </a:prstGeom>
          </p:spPr>
        </p:pic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1B6CF8D7-F46B-E0E8-31AB-5F93DBA557F8}"/>
                </a:ext>
              </a:extLst>
            </p:cNvPr>
            <p:cNvGrpSpPr/>
            <p:nvPr/>
          </p:nvGrpSpPr>
          <p:grpSpPr>
            <a:xfrm>
              <a:off x="2375267" y="2775841"/>
              <a:ext cx="2580385" cy="1889042"/>
              <a:chOff x="2375267" y="2775841"/>
              <a:chExt cx="2580385" cy="1889042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795BD7FA-6038-76A9-9A2F-6394A542C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6610" y="2775841"/>
                <a:ext cx="1889042" cy="1889042"/>
              </a:xfrm>
              <a:prstGeom prst="rect">
                <a:avLst/>
              </a:prstGeom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258A9AC-8EAE-8945-124D-C0F465779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21176" y="4058369"/>
                <a:ext cx="816935" cy="524301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FA30A0A-DDF2-3D59-F2BF-603E79D44EB2}"/>
                  </a:ext>
                </a:extLst>
              </p:cNvPr>
              <p:cNvSpPr txBox="1"/>
              <p:nvPr/>
            </p:nvSpPr>
            <p:spPr>
              <a:xfrm>
                <a:off x="2375267" y="4061596"/>
                <a:ext cx="108605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ПОД</a:t>
                </a:r>
                <a:endPara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1E61133D-9B2D-E1BF-D80E-D6CDE64C83AC}"/>
              </a:ext>
            </a:extLst>
          </p:cNvPr>
          <p:cNvGrpSpPr/>
          <p:nvPr/>
        </p:nvGrpSpPr>
        <p:grpSpPr>
          <a:xfrm>
            <a:off x="4418723" y="2706696"/>
            <a:ext cx="2705228" cy="1944793"/>
            <a:chOff x="4422491" y="2698619"/>
            <a:chExt cx="2705228" cy="1944793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9E93372-1D59-96EF-2F6C-26C300E15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74459" y="2698619"/>
              <a:ext cx="2353260" cy="1944793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7357D3F-302E-DBEC-80C5-0CB49241A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61299" y="3025591"/>
              <a:ext cx="1549254" cy="1549254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B44B74E-4C12-FEA0-5027-23EB6186B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11910" y="2802852"/>
              <a:ext cx="949722" cy="524301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10B2488-3DF6-DC7B-8003-0A07EDE5038F}"/>
                </a:ext>
              </a:extLst>
            </p:cNvPr>
            <p:cNvSpPr txBox="1"/>
            <p:nvPr/>
          </p:nvSpPr>
          <p:spPr>
            <a:xfrm>
              <a:off x="4422491" y="2891458"/>
              <a:ext cx="17221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МЕЖДУ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2CE88F2F-4066-070E-BEA2-14370C20D96F}"/>
              </a:ext>
            </a:extLst>
          </p:cNvPr>
          <p:cNvGrpSpPr/>
          <p:nvPr/>
        </p:nvGrpSpPr>
        <p:grpSpPr>
          <a:xfrm>
            <a:off x="7104518" y="2700788"/>
            <a:ext cx="2353260" cy="1944793"/>
            <a:chOff x="7114198" y="2690560"/>
            <a:chExt cx="2353260" cy="1944793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F912F55-8856-59D1-85D2-88ADACAD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14198" y="2690560"/>
              <a:ext cx="2353260" cy="1944793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8837DAA2-2887-B085-6F92-CDF7567BC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0633" y="2840316"/>
              <a:ext cx="2034931" cy="174479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EA8A135F-5556-1511-E92D-88C9F1119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69228" y="2774886"/>
              <a:ext cx="816935" cy="524301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44B9A73-B472-FADD-F704-74C2DE8ED7D0}"/>
                </a:ext>
              </a:extLst>
            </p:cNvPr>
            <p:cNvSpPr txBox="1"/>
            <p:nvPr/>
          </p:nvSpPr>
          <p:spPr>
            <a:xfrm>
              <a:off x="7434920" y="2739859"/>
              <a:ext cx="46488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5A9EA326-885C-A3F2-CB46-9C654762EC54}"/>
              </a:ext>
            </a:extLst>
          </p:cNvPr>
          <p:cNvGrpSpPr/>
          <p:nvPr/>
        </p:nvGrpSpPr>
        <p:grpSpPr>
          <a:xfrm>
            <a:off x="35789" y="4642022"/>
            <a:ext cx="2568110" cy="2160704"/>
            <a:chOff x="34715" y="4621591"/>
            <a:chExt cx="2568110" cy="216070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9EF17DAB-5AFF-5525-8A77-737934C9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338" y="4621591"/>
              <a:ext cx="2353260" cy="1944793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20FBD1C-8857-8FC2-B2AD-772C25A23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88" y="4893458"/>
              <a:ext cx="1888837" cy="1888837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D7D26678-17D1-7667-A1D7-D7DFF6FDF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916" y="4707440"/>
              <a:ext cx="1024914" cy="52430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BC30FA4-FC51-4D07-EBB6-5819123B5F79}"/>
                </a:ext>
              </a:extLst>
            </p:cNvPr>
            <p:cNvSpPr txBox="1"/>
            <p:nvPr/>
          </p:nvSpPr>
          <p:spPr>
            <a:xfrm>
              <a:off x="34715" y="4777316"/>
              <a:ext cx="128472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ЧЕРЕЗ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1C7BE93C-831B-A192-7F54-C2D8F51DCBDB}"/>
              </a:ext>
            </a:extLst>
          </p:cNvPr>
          <p:cNvGrpSpPr/>
          <p:nvPr/>
        </p:nvGrpSpPr>
        <p:grpSpPr>
          <a:xfrm>
            <a:off x="2162050" y="4642740"/>
            <a:ext cx="2614127" cy="1961816"/>
            <a:chOff x="2143398" y="4633514"/>
            <a:chExt cx="2614127" cy="1961816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13D3D1B0-A1F2-1855-478C-C37AC9808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4265" y="4633514"/>
              <a:ext cx="2353260" cy="1944793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23B2D90-6912-36F9-54DD-8A01FD6DC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79605" y="4870738"/>
              <a:ext cx="1724592" cy="172459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80BE8BC7-8BCC-8965-E29D-34D02A787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01670" y="4715221"/>
              <a:ext cx="816935" cy="524301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E5BBF1B-6E87-21F8-F9B6-45ADC042EBD9}"/>
                </a:ext>
              </a:extLst>
            </p:cNvPr>
            <p:cNvSpPr txBox="1"/>
            <p:nvPr/>
          </p:nvSpPr>
          <p:spPr>
            <a:xfrm>
              <a:off x="2143398" y="4771328"/>
              <a:ext cx="15097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dirty="0">
                  <a:solidFill>
                    <a:prstClr val="white"/>
                  </a:solidFill>
                  <a:latin typeface="Calibri" panose="020F0502020204030204"/>
                </a:rPr>
                <a:t>ОКОЛО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DF57AF1-BEED-8D3C-0DE6-79AB9959C079}"/>
              </a:ext>
            </a:extLst>
          </p:cNvPr>
          <p:cNvGrpSpPr/>
          <p:nvPr/>
        </p:nvGrpSpPr>
        <p:grpSpPr>
          <a:xfrm>
            <a:off x="4765571" y="4631368"/>
            <a:ext cx="2407032" cy="2058907"/>
            <a:chOff x="4747099" y="4631368"/>
            <a:chExt cx="2407032" cy="205890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CC776C9-6B4A-B4E2-601B-EBE629D50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47099" y="4631368"/>
              <a:ext cx="2353260" cy="1944793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CF020D3-ACC6-3713-5150-D2AF06195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294" y="4801438"/>
              <a:ext cx="1888837" cy="188883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B883AA1-2250-6993-C64C-176DC9B1C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56826" y="4726455"/>
              <a:ext cx="816935" cy="524301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25B2A74-F5E3-CF20-328D-514CF3FAF29D}"/>
                </a:ext>
              </a:extLst>
            </p:cNvPr>
            <p:cNvSpPr txBox="1"/>
            <p:nvPr/>
          </p:nvSpPr>
          <p:spPr>
            <a:xfrm>
              <a:off x="4895817" y="4712943"/>
              <a:ext cx="72669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Calibri" panose="020F0502020204030204"/>
                </a:rPr>
                <a:t>К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EE7E0657-2E19-682A-6E70-14BCF463DFB1}"/>
              </a:ext>
            </a:extLst>
          </p:cNvPr>
          <p:cNvGrpSpPr/>
          <p:nvPr/>
        </p:nvGrpSpPr>
        <p:grpSpPr>
          <a:xfrm>
            <a:off x="7100419" y="4629743"/>
            <a:ext cx="2605385" cy="2058595"/>
            <a:chOff x="7113008" y="4631043"/>
            <a:chExt cx="2605385" cy="205859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E878112-42B1-7674-0DF2-FE51B7DDA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13008" y="4631043"/>
              <a:ext cx="2353260" cy="1944793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BF1E237-A302-98F8-2685-BFEDCB6A8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6204" y="4654706"/>
              <a:ext cx="2052189" cy="2034932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343B5F2-5865-F0EC-3254-FED28F4EA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51694" y="4729940"/>
              <a:ext cx="816935" cy="52430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6800595-6175-E71E-D9F4-98FAFF014EA3}"/>
                </a:ext>
              </a:extLst>
            </p:cNvPr>
            <p:cNvSpPr txBox="1"/>
            <p:nvPr/>
          </p:nvSpPr>
          <p:spPr>
            <a:xfrm>
              <a:off x="7265737" y="4695899"/>
              <a:ext cx="5765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Calibri" panose="020F0502020204030204"/>
                </a:rPr>
                <a:t>С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D01E272-2809-E0E8-CB1C-F7CDF4D8BF0D}"/>
              </a:ext>
            </a:extLst>
          </p:cNvPr>
          <p:cNvSpPr/>
          <p:nvPr/>
        </p:nvSpPr>
        <p:spPr>
          <a:xfrm>
            <a:off x="9973733" y="2071520"/>
            <a:ext cx="1693334" cy="11892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1CA8966-6333-89F4-877F-CA6F44ECF89C}"/>
              </a:ext>
            </a:extLst>
          </p:cNvPr>
          <p:cNvSpPr/>
          <p:nvPr/>
        </p:nvSpPr>
        <p:spPr>
          <a:xfrm>
            <a:off x="9985968" y="2057437"/>
            <a:ext cx="1701801" cy="11892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АР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9184BDDF-C161-A95E-DEBE-787ECF307CC9}"/>
              </a:ext>
            </a:extLst>
          </p:cNvPr>
          <p:cNvSpPr/>
          <p:nvPr/>
        </p:nvSpPr>
        <p:spPr>
          <a:xfrm>
            <a:off x="9982676" y="2071520"/>
            <a:ext cx="1725964" cy="11892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</a:rPr>
              <a:t>МАР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ED6DE876-902C-50D8-5D66-CB830895A26E}"/>
              </a:ext>
            </a:extLst>
          </p:cNvPr>
          <p:cNvSpPr/>
          <p:nvPr/>
        </p:nvSpPr>
        <p:spPr>
          <a:xfrm>
            <a:off x="9964497" y="2062284"/>
            <a:ext cx="1745824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БЁР</a:t>
            </a: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E648DA2D-8106-0C35-BD72-5E823A629CA4}"/>
              </a:ext>
            </a:extLst>
          </p:cNvPr>
          <p:cNvSpPr/>
          <p:nvPr/>
        </p:nvSpPr>
        <p:spPr>
          <a:xfrm>
            <a:off x="9971750" y="2068723"/>
            <a:ext cx="1736881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</a:rPr>
              <a:t>ФИР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9C222C1-8CE9-150D-E178-BD51FBCB5805}"/>
              </a:ext>
            </a:extLst>
          </p:cNvPr>
          <p:cNvSpPr/>
          <p:nvPr/>
        </p:nvSpPr>
        <p:spPr>
          <a:xfrm>
            <a:off x="9954409" y="2059860"/>
            <a:ext cx="1754222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ПРУ</a:t>
            </a: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8BB333EC-9A2A-39BD-3C37-15017E870E0B}"/>
              </a:ext>
            </a:extLst>
          </p:cNvPr>
          <p:cNvSpPr/>
          <p:nvPr/>
        </p:nvSpPr>
        <p:spPr>
          <a:xfrm>
            <a:off x="9971750" y="2050998"/>
            <a:ext cx="1754222" cy="12097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ВЕР</a:t>
            </a:r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AE74B73E-8C79-5DB6-BDE8-73155A697ED0}"/>
              </a:ext>
            </a:extLst>
          </p:cNvPr>
          <p:cNvSpPr/>
          <p:nvPr/>
        </p:nvSpPr>
        <p:spPr>
          <a:xfrm>
            <a:off x="9963352" y="2060034"/>
            <a:ext cx="1760637" cy="122107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</a:rPr>
              <a:t>КРЫ</a:t>
            </a:r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17F96591-37BC-98BF-2F7F-02911702EC12}"/>
              </a:ext>
            </a:extLst>
          </p:cNvPr>
          <p:cNvSpPr/>
          <p:nvPr/>
        </p:nvSpPr>
        <p:spPr>
          <a:xfrm>
            <a:off x="9964497" y="2066673"/>
            <a:ext cx="1769580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C6826202-F02D-6BA0-3541-957362218F02}"/>
              </a:ext>
            </a:extLst>
          </p:cNvPr>
          <p:cNvSpPr/>
          <p:nvPr/>
        </p:nvSpPr>
        <p:spPr>
          <a:xfrm>
            <a:off x="9976647" y="2050450"/>
            <a:ext cx="1745279" cy="12236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ГРУ</a:t>
            </a: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E258F097-8222-8D6E-FABA-3BF4D263C042}"/>
              </a:ext>
            </a:extLst>
          </p:cNvPr>
          <p:cNvSpPr/>
          <p:nvPr/>
        </p:nvSpPr>
        <p:spPr>
          <a:xfrm>
            <a:off x="9976647" y="2067827"/>
            <a:ext cx="1745279" cy="12097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ТЕР</a:t>
            </a: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34B60DF5-1D55-0EC5-54BE-0CE4145666AB}"/>
              </a:ext>
            </a:extLst>
          </p:cNvPr>
          <p:cNvSpPr/>
          <p:nvPr/>
        </p:nvSpPr>
        <p:spPr>
          <a:xfrm>
            <a:off x="9980613" y="2058791"/>
            <a:ext cx="1745279" cy="11996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РЫ</a:t>
            </a: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E6D49865-A959-20B3-7EA9-19AAA829B74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64" y="209218"/>
            <a:ext cx="6904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6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-0.78971 -0.141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92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0.40195 0.4377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79049 0.4284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31" y="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20768 -0.1340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20143 0.154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0.78008 0.1430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10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39922 -0.14329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-0.58932 0.4456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6" y="2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59414 -0.14514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14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20742 0.45232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2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59414 0.14352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14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39583 0.15718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4" grpId="0" animBg="1"/>
      <p:bldP spid="4" grpId="1" animBg="1"/>
      <p:bldP spid="4" grpId="2" animBg="1"/>
      <p:bldP spid="53" grpId="0" animBg="1"/>
      <p:bldP spid="53" grpId="1" animBg="1"/>
      <p:bldP spid="53" grpId="2" animBg="1"/>
      <p:bldP spid="72" grpId="0" animBg="1"/>
      <p:bldP spid="72" grpId="1" animBg="1"/>
      <p:bldP spid="72" grpId="2" animBg="1"/>
      <p:bldP spid="74" grpId="0" animBg="1"/>
      <p:bldP spid="74" grpId="1" animBg="1"/>
      <p:bldP spid="74" grpId="2" animBg="1"/>
      <p:bldP spid="6" grpId="0" animBg="1"/>
      <p:bldP spid="6" grpId="1" animBg="1"/>
      <p:bldP spid="6" grpId="2" animBg="1"/>
      <p:bldP spid="75" grpId="0" animBg="1"/>
      <p:bldP spid="75" grpId="1" animBg="1"/>
      <p:bldP spid="75" grpId="2" animBg="1"/>
      <p:bldP spid="77" grpId="0" animBg="1"/>
      <p:bldP spid="77" grpId="1" animBg="1"/>
      <p:bldP spid="77" grpId="2" animBg="1"/>
      <p:bldP spid="79" grpId="0" animBg="1"/>
      <p:bldP spid="79" grpId="1" animBg="1"/>
      <p:bldP spid="79" grpId="2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2025-07-17T02:26:07Z</dcterms:created>
  <dcterms:modified xsi:type="dcterms:W3CDTF">2025-07-20T18:10:26Z</dcterms:modified>
</cp:coreProperties>
</file>