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A15F8-78A8-ABB2-8D93-0A52F3C7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0CD737-30AC-38BD-3F15-DB8BEDB50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EBE9C-CC2D-4BD1-D329-5967699D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BCB98-DC69-884B-A1C8-276DDB1E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EB692-E808-0ED5-51CA-A01DDBD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5F594-F821-D420-8323-6A1DEFE0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7AA98-E1DE-45DE-75E2-DEBCCCD7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422-D9FE-B19D-391A-0D7B4C83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8FE04-B9D7-A42D-8B7E-E1B75956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F6C65-C506-AEF0-C567-1FD6E9F8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2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02ACE8-B88E-A55C-BF33-83F6C2C12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74A09-CC70-20FE-1E38-76F31DA73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86B25-9E41-95A6-BEFF-86A1BC9A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F0DEC-F8E1-070A-9620-89ED78A1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B631-3C88-47F1-F60D-769B844D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6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29B51-1DB4-F545-0E90-136BA2AF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93417-E414-F5CB-FC88-6F172C6F2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0245E-34AC-9076-40D0-05636F65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D56E16-A048-39BA-81E1-B99D27C9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EAA52-7E1C-C664-BD65-BE45451F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9C76-C026-BB70-F148-3F3E640A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6696D-C967-4297-6B5E-4626E2388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EA561-415D-0431-AF8F-50ABD824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DC1C3-3A83-1C21-367E-B6F20BA6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4392F-629B-D5B7-D2C2-501C52E9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8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2D75D-84A3-D4D9-AD64-577EF515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28A50-B353-67D8-F2A2-49F84ADF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0FA18-5FB5-D7DA-B06F-58785D883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68D7E6-D6AD-314D-3494-D1382BB0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C0EED1-CE2C-2BA5-E6AF-C3495350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8D0800-EC5F-3FBB-4DA1-8200A081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7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F7784-F9AE-EB90-94CA-21EA76A1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D72E9-69F0-5A69-09A7-44228D1C7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8E48C-84B1-BD34-C6BB-AEA9D656A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077B68-98CF-26E1-7D3D-0F2E5DC5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4632E0-8701-C516-8ED7-C2DD04052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68003C-4773-8543-68C3-141C32FF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A92EA2-6A3A-822D-71BB-C1D9F4F8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213915-A0A2-4AC0-1207-84D9D0D8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F4A3-DAEB-653C-E777-3DD8E9E9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905BCB-1C7C-D86C-0647-88AC09ED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80393D-86AB-C80F-801F-BB8ADF91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61FE8F-55A1-88E5-EFAE-E7443A40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5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28C47F-4083-38E8-101E-3E59B1DC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921A6-4AE1-F766-B94D-928F872A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793E53-2808-6280-ECB6-F490D532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A9A5F-5430-F119-8E99-085EE2C3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A3FC1-577B-7E32-5EB8-72FF6D25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C84D84-C174-06D4-D770-9B83176E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9A6BA-1F3C-1BA7-27D4-690292C4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1ADECD-830D-88CF-9BF0-5A794F5E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1353-E39C-1010-5463-F8B56533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7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AF5E0-E914-9545-C42E-761A7E76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F216C5-44E4-7302-ABF6-602074FE3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812B2-93A9-0D80-BF22-37AC52904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EAB3E4-156D-5276-D58E-37D391B6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C425B-1D60-9629-5269-B10DEC4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F6D08-AC8F-9000-D88D-749E4AE8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8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7758B-4C30-47BC-3800-8FEA2BA6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02731F-21AE-7AB0-A57D-C2B63B5B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404F4-066C-158F-E48B-2380A6B23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CF21-6DD5-4CB7-9AA6-C695793E0A03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A9C08-296E-47B0-F7E0-9B0376508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6BB08-0F2B-F7DA-A537-D795D4A2A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6997-193D-487D-8C05-DD013287A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C59A6-309A-FE8B-2A35-8E99630CF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16036-CD32-3AF3-6366-DEC3BF1B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8881" y="3513080"/>
            <a:ext cx="2901099" cy="2901099"/>
          </a:xfrm>
          <a:prstGeom prst="rect">
            <a:avLst/>
          </a:prstGeom>
          <a:noFill/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61C3E80-ED84-62BF-78EF-D2B5F8805597}"/>
              </a:ext>
            </a:extLst>
          </p:cNvPr>
          <p:cNvGrpSpPr/>
          <p:nvPr/>
        </p:nvGrpSpPr>
        <p:grpSpPr>
          <a:xfrm>
            <a:off x="877902" y="631596"/>
            <a:ext cx="8144760" cy="5627803"/>
            <a:chOff x="791852" y="631596"/>
            <a:chExt cx="8276734" cy="562780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87E9AEE-1C67-28CF-BF9B-D49667E4C7C2}"/>
                </a:ext>
              </a:extLst>
            </p:cNvPr>
            <p:cNvSpPr/>
            <p:nvPr/>
          </p:nvSpPr>
          <p:spPr>
            <a:xfrm>
              <a:off x="791852" y="631596"/>
              <a:ext cx="8276734" cy="562780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68406A6-EA61-E111-2DDE-A026F5FCE1D4}"/>
                </a:ext>
              </a:extLst>
            </p:cNvPr>
            <p:cNvSpPr/>
            <p:nvPr/>
          </p:nvSpPr>
          <p:spPr>
            <a:xfrm>
              <a:off x="2571810" y="882179"/>
              <a:ext cx="4788352" cy="3761295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9D8A66E-5207-F6D9-FF66-BA1F44B25730}"/>
              </a:ext>
            </a:extLst>
          </p:cNvPr>
          <p:cNvGrpSpPr/>
          <p:nvPr/>
        </p:nvGrpSpPr>
        <p:grpSpPr>
          <a:xfrm>
            <a:off x="1162482" y="882179"/>
            <a:ext cx="1260393" cy="1260000"/>
            <a:chOff x="1009478" y="972556"/>
            <a:chExt cx="1260393" cy="126000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E69B48A4-D3C0-A369-FC3E-1D1370F81029}"/>
                </a:ext>
              </a:extLst>
            </p:cNvPr>
            <p:cNvSpPr/>
            <p:nvPr/>
          </p:nvSpPr>
          <p:spPr>
            <a:xfrm>
              <a:off x="1009871" y="972556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634500-E241-5A18-396B-2BE9BFA9D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78" y="982783"/>
              <a:ext cx="1239545" cy="12395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F327A7C-2C37-71F5-363E-311C406A83E0}"/>
              </a:ext>
            </a:extLst>
          </p:cNvPr>
          <p:cNvGrpSpPr/>
          <p:nvPr/>
        </p:nvGrpSpPr>
        <p:grpSpPr>
          <a:xfrm>
            <a:off x="1067695" y="3833515"/>
            <a:ext cx="1373931" cy="1373931"/>
            <a:chOff x="942284" y="2406152"/>
            <a:chExt cx="1373931" cy="1373931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5EE4028-8360-F02C-51EB-F5CAB270ED09}"/>
                </a:ext>
              </a:extLst>
            </p:cNvPr>
            <p:cNvSpPr/>
            <p:nvPr/>
          </p:nvSpPr>
          <p:spPr>
            <a:xfrm>
              <a:off x="1009871" y="2479247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9F9E6D5-A1EA-DBB4-82F6-38DBD6C9D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84" y="2406152"/>
              <a:ext cx="1373931" cy="1373931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8472E3C-BB8A-184D-42C1-EE5909DCB4A9}"/>
              </a:ext>
            </a:extLst>
          </p:cNvPr>
          <p:cNvGrpSpPr/>
          <p:nvPr/>
        </p:nvGrpSpPr>
        <p:grpSpPr>
          <a:xfrm>
            <a:off x="1135917" y="2392761"/>
            <a:ext cx="1292673" cy="1260000"/>
            <a:chOff x="1009871" y="4006393"/>
            <a:chExt cx="1292673" cy="1260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78483122-902D-0DDC-4E9B-32F0CADA2692}"/>
                </a:ext>
              </a:extLst>
            </p:cNvPr>
            <p:cNvSpPr/>
            <p:nvPr/>
          </p:nvSpPr>
          <p:spPr>
            <a:xfrm>
              <a:off x="1009871" y="4006393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75D9AA0-2390-5CB0-E4AF-275CEA4CB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544" y="4103279"/>
              <a:ext cx="1260000" cy="106622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F1C40CA-F955-EB8F-0E44-05247D3D1E33}"/>
              </a:ext>
            </a:extLst>
          </p:cNvPr>
          <p:cNvGrpSpPr/>
          <p:nvPr/>
        </p:nvGrpSpPr>
        <p:grpSpPr>
          <a:xfrm>
            <a:off x="2599096" y="4856400"/>
            <a:ext cx="1283960" cy="1281970"/>
            <a:chOff x="2599096" y="4856400"/>
            <a:chExt cx="1283960" cy="128197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0B6A4C6-1585-7719-759C-7126A88612B0}"/>
                </a:ext>
              </a:extLst>
            </p:cNvPr>
            <p:cNvSpPr/>
            <p:nvPr/>
          </p:nvSpPr>
          <p:spPr>
            <a:xfrm>
              <a:off x="2623056" y="4856400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7C71524-29FE-A954-5DFD-9B04FD851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96" y="4878371"/>
              <a:ext cx="1259999" cy="125999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7FAC5E8-440C-03B8-CDA2-0168B5C3AC28}"/>
              </a:ext>
            </a:extLst>
          </p:cNvPr>
          <p:cNvGrpSpPr/>
          <p:nvPr/>
        </p:nvGrpSpPr>
        <p:grpSpPr>
          <a:xfrm>
            <a:off x="4174034" y="4776109"/>
            <a:ext cx="1414911" cy="1464522"/>
            <a:chOff x="4174034" y="4776109"/>
            <a:chExt cx="1414911" cy="1464522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BBF40520-54E4-AAE0-088B-F75591C34F45}"/>
                </a:ext>
              </a:extLst>
            </p:cNvPr>
            <p:cNvSpPr/>
            <p:nvPr/>
          </p:nvSpPr>
          <p:spPr>
            <a:xfrm>
              <a:off x="4212281" y="4856400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A644517-CEAF-7E9B-BCC2-26892CF6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034" y="4776109"/>
              <a:ext cx="1414911" cy="146452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0283E11-2D2B-EDA1-E51A-872129690966}"/>
              </a:ext>
            </a:extLst>
          </p:cNvPr>
          <p:cNvGrpSpPr/>
          <p:nvPr/>
        </p:nvGrpSpPr>
        <p:grpSpPr>
          <a:xfrm>
            <a:off x="5819892" y="4822570"/>
            <a:ext cx="1371600" cy="1371600"/>
            <a:chOff x="5819892" y="4822570"/>
            <a:chExt cx="1371600" cy="137160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633D9A7-FC8F-9647-8057-FE75FFE40F08}"/>
                </a:ext>
              </a:extLst>
            </p:cNvPr>
            <p:cNvSpPr/>
            <p:nvPr/>
          </p:nvSpPr>
          <p:spPr>
            <a:xfrm>
              <a:off x="5869031" y="4856400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59C6A32-1C81-DB04-5EE2-41229A39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92" y="4822570"/>
              <a:ext cx="1371600" cy="137160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62661EB-8109-ED03-43DF-12E20A11D1E1}"/>
              </a:ext>
            </a:extLst>
          </p:cNvPr>
          <p:cNvGrpSpPr/>
          <p:nvPr/>
        </p:nvGrpSpPr>
        <p:grpSpPr>
          <a:xfrm>
            <a:off x="7520643" y="3828725"/>
            <a:ext cx="1315800" cy="1315800"/>
            <a:chOff x="7482990" y="4126126"/>
            <a:chExt cx="1315800" cy="1315800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BAC81FE-7494-C757-EA82-F1298486D60F}"/>
                </a:ext>
              </a:extLst>
            </p:cNvPr>
            <p:cNvSpPr/>
            <p:nvPr/>
          </p:nvSpPr>
          <p:spPr>
            <a:xfrm>
              <a:off x="7525781" y="4154026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B19315D-FF08-BFC9-FA84-D76158BE3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90" y="4126126"/>
              <a:ext cx="1315800" cy="131580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9CC4A65-995B-BA8D-905D-6FF0A3CBA9CC}"/>
              </a:ext>
            </a:extLst>
          </p:cNvPr>
          <p:cNvGrpSpPr/>
          <p:nvPr/>
        </p:nvGrpSpPr>
        <p:grpSpPr>
          <a:xfrm>
            <a:off x="7539028" y="2357791"/>
            <a:ext cx="1283386" cy="1294970"/>
            <a:chOff x="7594494" y="2573515"/>
            <a:chExt cx="1283386" cy="129497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0D11F620-30C4-1409-1F67-0267CAE08958}"/>
                </a:ext>
              </a:extLst>
            </p:cNvPr>
            <p:cNvSpPr/>
            <p:nvPr/>
          </p:nvSpPr>
          <p:spPr>
            <a:xfrm>
              <a:off x="7594494" y="2573515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EF9533-EA51-2929-9745-135439EC1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7880" y="260848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25735E7-2610-4877-3E40-4F1804E299D6}"/>
              </a:ext>
            </a:extLst>
          </p:cNvPr>
          <p:cNvGrpSpPr/>
          <p:nvPr/>
        </p:nvGrpSpPr>
        <p:grpSpPr>
          <a:xfrm>
            <a:off x="7482990" y="868489"/>
            <a:ext cx="1273174" cy="1263462"/>
            <a:chOff x="7594494" y="958072"/>
            <a:chExt cx="1273174" cy="126346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1FA3C60C-84E5-514F-6391-F4B70D0DB4D0}"/>
                </a:ext>
              </a:extLst>
            </p:cNvPr>
            <p:cNvSpPr/>
            <p:nvPr/>
          </p:nvSpPr>
          <p:spPr>
            <a:xfrm>
              <a:off x="7594494" y="961534"/>
              <a:ext cx="126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CF79D2E-F4D3-8B22-1BCC-03B27DA16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668" y="958072"/>
              <a:ext cx="1260000" cy="1260000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231CBB4-9EF9-8CD0-6F68-00761D880E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82" y="997154"/>
            <a:ext cx="3624145" cy="362414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E91D2D-99BC-3762-B3F3-1BC008874158}"/>
              </a:ext>
            </a:extLst>
          </p:cNvPr>
          <p:cNvGrpSpPr/>
          <p:nvPr/>
        </p:nvGrpSpPr>
        <p:grpSpPr>
          <a:xfrm>
            <a:off x="2618115" y="1129772"/>
            <a:ext cx="4565627" cy="3433054"/>
            <a:chOff x="2618115" y="1129772"/>
            <a:chExt cx="4565627" cy="343305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F17F333-BA28-3B64-84E7-31B45F6EC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15" y="1129772"/>
              <a:ext cx="1800000" cy="1800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796E71F-8B38-0F74-EBF8-C4220F784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354" y="2762826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C36AB73-3D70-A0F9-D606-9AB5B75AE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42" y="1187791"/>
              <a:ext cx="1800000" cy="180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D07CB7E-EF8B-06E0-9535-98D1B14D41ED}"/>
              </a:ext>
            </a:extLst>
          </p:cNvPr>
          <p:cNvGrpSpPr/>
          <p:nvPr/>
        </p:nvGrpSpPr>
        <p:grpSpPr>
          <a:xfrm>
            <a:off x="2822309" y="902393"/>
            <a:ext cx="4361433" cy="3773696"/>
            <a:chOff x="2797042" y="969130"/>
            <a:chExt cx="4361433" cy="377369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C1D77CD-F4E3-7302-A655-027782861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042" y="969130"/>
              <a:ext cx="2340000" cy="23400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B37FFFB-7E3F-6BF8-3412-F78E03AB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475" y="2402826"/>
              <a:ext cx="2340000" cy="234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320774A-3772-8CB0-0C97-543F9E254B4F}"/>
              </a:ext>
            </a:extLst>
          </p:cNvPr>
          <p:cNvGrpSpPr/>
          <p:nvPr/>
        </p:nvGrpSpPr>
        <p:grpSpPr>
          <a:xfrm>
            <a:off x="2813834" y="1037735"/>
            <a:ext cx="4543186" cy="3622047"/>
            <a:chOff x="2813834" y="1037735"/>
            <a:chExt cx="4543186" cy="3622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689C4F-AE20-FA44-59F7-F84D6EBF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253" y="2859529"/>
              <a:ext cx="1800000" cy="180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9D82527-F157-527C-3B9C-2976897C1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34" y="1037735"/>
              <a:ext cx="1800000" cy="180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B03C66-9C3E-E831-499B-5FB6FFB4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020" y="2859782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815C73F-6DF0-5FC5-EA34-27C953483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634" y="1066986"/>
              <a:ext cx="1800000" cy="180000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756BE29-A83A-7277-E37E-2660FD128BFC}"/>
              </a:ext>
            </a:extLst>
          </p:cNvPr>
          <p:cNvGrpSpPr/>
          <p:nvPr/>
        </p:nvGrpSpPr>
        <p:grpSpPr>
          <a:xfrm>
            <a:off x="2637825" y="846246"/>
            <a:ext cx="4787496" cy="3907956"/>
            <a:chOff x="2637825" y="846246"/>
            <a:chExt cx="4787496" cy="3907956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ACD9CFB2-52FE-214C-8E36-959BB81EC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825" y="846246"/>
              <a:ext cx="1800000" cy="180000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39D6B08D-5E00-57D0-8814-632E1FD8D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853" y="2921319"/>
              <a:ext cx="1800000" cy="180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D471D46A-A4AE-E19C-632F-DB55B1653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321" y="2954202"/>
              <a:ext cx="1800000" cy="1800000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32D3FFE-7555-8A59-741F-29BB7BE49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232" y="868406"/>
              <a:ext cx="1800000" cy="1800000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2CED9EE3-7678-8EF7-3E61-31F3A13D0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146" y="1990424"/>
              <a:ext cx="1800000" cy="180000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A951E0F-E1B8-C6A6-C640-88AED62FE802}"/>
              </a:ext>
            </a:extLst>
          </p:cNvPr>
          <p:cNvGrpSpPr/>
          <p:nvPr/>
        </p:nvGrpSpPr>
        <p:grpSpPr>
          <a:xfrm>
            <a:off x="2650023" y="1016112"/>
            <a:ext cx="4529254" cy="3530968"/>
            <a:chOff x="2697352" y="949018"/>
            <a:chExt cx="4529254" cy="353096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96B0D14E-90B3-83C9-D9DC-A84DC5B0C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352" y="2499986"/>
              <a:ext cx="1980000" cy="198000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D7F7371B-FAF6-17F5-853E-31F8137E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606" y="949018"/>
              <a:ext cx="1980000" cy="1980000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D3023C0-171E-46D0-25A9-2F79226C3B1C}"/>
              </a:ext>
            </a:extLst>
          </p:cNvPr>
          <p:cNvGrpSpPr/>
          <p:nvPr/>
        </p:nvGrpSpPr>
        <p:grpSpPr>
          <a:xfrm>
            <a:off x="2817844" y="978327"/>
            <a:ext cx="4346631" cy="3390186"/>
            <a:chOff x="2817844" y="978327"/>
            <a:chExt cx="4346631" cy="339018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2903DD8-2213-1688-4576-82BB9343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44" y="978327"/>
              <a:ext cx="1414911" cy="146452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600A9D2D-9146-98AC-1098-E7C820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222" y="2903991"/>
              <a:ext cx="1414911" cy="1464522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C297885-933B-6653-A70B-039D26BB5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564" y="1074388"/>
              <a:ext cx="1414911" cy="1464522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C9DF0E4-C0C0-D2E7-7348-035021B11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6" y="1328010"/>
            <a:ext cx="3510333" cy="2970469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D31EB6D-DF8C-5206-5102-B3C2F0FA6E9E}"/>
              </a:ext>
            </a:extLst>
          </p:cNvPr>
          <p:cNvGrpSpPr/>
          <p:nvPr/>
        </p:nvGrpSpPr>
        <p:grpSpPr>
          <a:xfrm>
            <a:off x="2567648" y="810302"/>
            <a:ext cx="4794960" cy="3810785"/>
            <a:chOff x="2567648" y="810302"/>
            <a:chExt cx="4794960" cy="3810785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4439DAC-1AD2-EF6C-2C34-37E1219B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48" y="810302"/>
              <a:ext cx="1980000" cy="1980000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B2C13E4F-4DA8-68DB-3365-C4E9B3C75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949" y="2641087"/>
              <a:ext cx="1980000" cy="198000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5183752-1E5B-6045-4B62-8196AD59B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54" y="2614430"/>
              <a:ext cx="1980000" cy="198000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1E6C325-72F5-8B34-8F5E-783DAE38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608" y="834740"/>
              <a:ext cx="1980000" cy="1980000"/>
            </a:xfrm>
            <a:prstGeom prst="rect">
              <a:avLst/>
            </a:prstGeom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06CB385-BE81-AE84-B77D-8DA892E0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908" y="5868353"/>
            <a:ext cx="903787" cy="78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10EB1FA-37F6-5692-CBEE-5FFBD385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3457" y="391961"/>
            <a:ext cx="4741729" cy="474172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796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2025-07-16T07:04:53Z</dcterms:created>
  <dcterms:modified xsi:type="dcterms:W3CDTF">2025-07-21T09:29:02Z</dcterms:modified>
</cp:coreProperties>
</file>