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CF5"/>
    <a:srgbClr val="F12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9C518-6D6F-4545-863C-77F0F06F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D0EF6D-895B-4271-B195-FFAAFAAD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8418B-5A1B-4E4A-A9FF-9E653A9C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D9F0A-E0A7-48D2-A382-7D3EF01A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BF6C2-6299-4F84-823D-2128507A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00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2AAD-E218-4B62-A937-588A64E6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F4EDE-F8F2-4C22-911D-89FAE4C6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EED31-AABF-4145-A602-74396109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3F965-E96E-45E7-B941-8E04232A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F76ED-6C6C-4F21-894D-37DB93E7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248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8B01E4-D9B9-475A-890D-F96C26DC7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090596-83D3-4A2F-82A8-BF72A3634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E6C75-F460-4FEA-84E0-01BE4FB3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10EAD-BDB3-4F55-8C23-126D2806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9F7007-FF5F-4D0E-9674-7F447A57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48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6996F-4A19-48B2-87AD-225F27F3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A0B31-C2BA-427C-8501-D9B10F66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8CC40-ADE0-4887-94DB-F92879A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D9226-417E-4A6C-9557-6893C04D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42FD2-0208-4017-BBCE-48224822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26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90EC0-AB85-401F-A08C-F1FC24AA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CB1B6-6028-4A88-A22C-ECFE14717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D79F8-0073-4C41-9ADA-8BC629C2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DB048-77B8-4415-9806-D2C8786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0986E-7A4F-4621-85EB-393F0EA7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18778-9C45-473B-B472-2CE4D1FB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A6556-A5E3-4CF1-88D9-6DA474DA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B5DFA-5A7E-4CE3-A074-105DF9227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D29AE2-F250-4938-867C-9DC2313B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824F1E-3B13-47AE-B49C-4DB733D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A0B41-AD17-4E1F-87B4-98CCEB02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70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9B103-666D-435C-968A-F6189459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809879-6A73-42D3-A285-AA376640F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3AFB3-160D-4D62-A853-6A9B5639E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F87814-3C64-485F-86A8-D71729DE5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CB27DC-2E45-4807-9DBA-936C7BDF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267C4C-5382-4F1D-8BF0-67E5F62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896449-3C31-4B74-BE2F-94D690A0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AE32-195C-428C-9C1E-BDF3AB7B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5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2BD09-F012-4B21-8099-E538A70E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7DD3F7-E85C-495D-B334-97A5268E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8846B7-7FA1-41CB-B3C8-372FF4CF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E719F9-C724-4CEA-BC55-6F9BAE91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546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91AEFA-6422-402E-97C5-03401A07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964E54-1E3B-4233-9A6C-D5653502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D20C57-0754-42C2-9B8C-A7DC1DCC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91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F1EB5-6004-49B9-A1C5-87BC4D2C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892DB-76ED-4624-B62E-F6BA0FDF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623780-1B8D-455D-B01B-D53C29891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49189B-A10F-4319-8258-86798A48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E9223-D497-4091-9779-234917FE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B39FC-F281-4D65-8063-31386FD9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247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6BFBD-CF57-4A69-9135-2626D180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22182-BEE7-47ED-826B-0578833B1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58506-B912-48BD-9805-D941E8E54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EEA416-FA3B-459F-B1CF-48F83448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E85970-BDFC-4077-9A3E-DCDB2755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2555DE-73BA-46DA-AEA0-6BEB0B74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751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E7F9E-2AB0-47E5-A482-77079233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6827C-0FDC-467B-B57D-ADCEE150F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323CC-E829-4350-8B72-97E9BB2D5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B75B-7E79-45A7-A811-0CE19F59F730}" type="datetimeFigureOut">
              <a:rPr lang="uk-UA" smtClean="0"/>
              <a:t>21.07.2025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29F82-9029-4793-BB2E-CBE329F12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28F87D-81CA-41CB-8859-1BC7A0FCB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3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.svg"/><Relationship Id="rId21" Type="http://schemas.openxmlformats.org/officeDocument/2006/relationships/image" Target="../media/image20.svg"/><Relationship Id="rId42" Type="http://schemas.openxmlformats.org/officeDocument/2006/relationships/image" Target="../media/image41.png"/><Relationship Id="rId63" Type="http://schemas.openxmlformats.org/officeDocument/2006/relationships/image" Target="../media/image62.svg"/><Relationship Id="rId84" Type="http://schemas.openxmlformats.org/officeDocument/2006/relationships/image" Target="../media/image83.png"/><Relationship Id="rId138" Type="http://schemas.openxmlformats.org/officeDocument/2006/relationships/image" Target="../media/image137.svg"/><Relationship Id="rId107" Type="http://schemas.openxmlformats.org/officeDocument/2006/relationships/image" Target="../media/image106.svg"/><Relationship Id="rId11" Type="http://schemas.openxmlformats.org/officeDocument/2006/relationships/image" Target="../media/image10.svg"/><Relationship Id="rId32" Type="http://schemas.openxmlformats.org/officeDocument/2006/relationships/image" Target="../media/image31.png"/><Relationship Id="rId53" Type="http://schemas.openxmlformats.org/officeDocument/2006/relationships/image" Target="../media/image52.svg"/><Relationship Id="rId74" Type="http://schemas.openxmlformats.org/officeDocument/2006/relationships/image" Target="../media/image73.png"/><Relationship Id="rId128" Type="http://schemas.openxmlformats.org/officeDocument/2006/relationships/image" Target="../media/image127.sv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sv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43" Type="http://schemas.openxmlformats.org/officeDocument/2006/relationships/image" Target="../media/image42.sv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svg"/><Relationship Id="rId113" Type="http://schemas.openxmlformats.org/officeDocument/2006/relationships/image" Target="../media/image112.svg"/><Relationship Id="rId118" Type="http://schemas.openxmlformats.org/officeDocument/2006/relationships/image" Target="../media/image117.png"/><Relationship Id="rId134" Type="http://schemas.openxmlformats.org/officeDocument/2006/relationships/image" Target="../media/image133.svg"/><Relationship Id="rId139" Type="http://schemas.openxmlformats.org/officeDocument/2006/relationships/image" Target="../media/image138.png"/><Relationship Id="rId80" Type="http://schemas.openxmlformats.org/officeDocument/2006/relationships/image" Target="../media/image79.png"/><Relationship Id="rId85" Type="http://schemas.openxmlformats.org/officeDocument/2006/relationships/image" Target="../media/image84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59" Type="http://schemas.openxmlformats.org/officeDocument/2006/relationships/image" Target="../media/image58.svg"/><Relationship Id="rId103" Type="http://schemas.openxmlformats.org/officeDocument/2006/relationships/image" Target="../media/image102.svg"/><Relationship Id="rId108" Type="http://schemas.openxmlformats.org/officeDocument/2006/relationships/image" Target="../media/image107.png"/><Relationship Id="rId124" Type="http://schemas.openxmlformats.org/officeDocument/2006/relationships/image" Target="../media/image123.svg"/><Relationship Id="rId129" Type="http://schemas.openxmlformats.org/officeDocument/2006/relationships/image" Target="../media/image128.png"/><Relationship Id="rId54" Type="http://schemas.openxmlformats.org/officeDocument/2006/relationships/image" Target="../media/image53.png"/><Relationship Id="rId70" Type="http://schemas.openxmlformats.org/officeDocument/2006/relationships/image" Target="../media/image69.png"/><Relationship Id="rId75" Type="http://schemas.openxmlformats.org/officeDocument/2006/relationships/image" Target="../media/image74.svg"/><Relationship Id="rId91" Type="http://schemas.openxmlformats.org/officeDocument/2006/relationships/image" Target="../media/image90.svg"/><Relationship Id="rId96" Type="http://schemas.openxmlformats.org/officeDocument/2006/relationships/image" Target="../media/image95.png"/><Relationship Id="rId140" Type="http://schemas.openxmlformats.org/officeDocument/2006/relationships/image" Target="../media/image139.svg"/><Relationship Id="rId145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49" Type="http://schemas.openxmlformats.org/officeDocument/2006/relationships/image" Target="../media/image48.svg"/><Relationship Id="rId114" Type="http://schemas.openxmlformats.org/officeDocument/2006/relationships/image" Target="../media/image113.png"/><Relationship Id="rId119" Type="http://schemas.openxmlformats.org/officeDocument/2006/relationships/image" Target="../media/image118.svg"/><Relationship Id="rId44" Type="http://schemas.openxmlformats.org/officeDocument/2006/relationships/image" Target="../media/image43.png"/><Relationship Id="rId60" Type="http://schemas.openxmlformats.org/officeDocument/2006/relationships/image" Target="../media/image59.png"/><Relationship Id="rId65" Type="http://schemas.openxmlformats.org/officeDocument/2006/relationships/image" Target="../media/image64.svg"/><Relationship Id="rId81" Type="http://schemas.openxmlformats.org/officeDocument/2006/relationships/image" Target="../media/image80.svg"/><Relationship Id="rId86" Type="http://schemas.openxmlformats.org/officeDocument/2006/relationships/image" Target="../media/image85.png"/><Relationship Id="rId130" Type="http://schemas.openxmlformats.org/officeDocument/2006/relationships/image" Target="../media/image129.svg"/><Relationship Id="rId135" Type="http://schemas.openxmlformats.org/officeDocument/2006/relationships/image" Target="../media/image134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9" Type="http://schemas.openxmlformats.org/officeDocument/2006/relationships/image" Target="../media/image38.svg"/><Relationship Id="rId109" Type="http://schemas.openxmlformats.org/officeDocument/2006/relationships/image" Target="../media/image108.sv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svg"/><Relationship Id="rId76" Type="http://schemas.openxmlformats.org/officeDocument/2006/relationships/image" Target="../media/image75.png"/><Relationship Id="rId97" Type="http://schemas.openxmlformats.org/officeDocument/2006/relationships/image" Target="../media/image96.sv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141" Type="http://schemas.openxmlformats.org/officeDocument/2006/relationships/image" Target="../media/image140.png"/><Relationship Id="rId146" Type="http://schemas.openxmlformats.org/officeDocument/2006/relationships/image" Target="../media/image145.png"/><Relationship Id="rId7" Type="http://schemas.openxmlformats.org/officeDocument/2006/relationships/image" Target="../media/image6.png"/><Relationship Id="rId71" Type="http://schemas.openxmlformats.org/officeDocument/2006/relationships/image" Target="../media/image70.sv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sv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svg"/><Relationship Id="rId66" Type="http://schemas.openxmlformats.org/officeDocument/2006/relationships/image" Target="../media/image65.png"/><Relationship Id="rId87" Type="http://schemas.openxmlformats.org/officeDocument/2006/relationships/image" Target="../media/image86.svg"/><Relationship Id="rId110" Type="http://schemas.openxmlformats.org/officeDocument/2006/relationships/image" Target="../media/image109.png"/><Relationship Id="rId115" Type="http://schemas.openxmlformats.org/officeDocument/2006/relationships/image" Target="../media/image114.svg"/><Relationship Id="rId131" Type="http://schemas.openxmlformats.org/officeDocument/2006/relationships/image" Target="../media/image130.png"/><Relationship Id="rId136" Type="http://schemas.openxmlformats.org/officeDocument/2006/relationships/image" Target="../media/image135.svg"/><Relationship Id="rId61" Type="http://schemas.openxmlformats.org/officeDocument/2006/relationships/image" Target="../media/image60.svg"/><Relationship Id="rId82" Type="http://schemas.openxmlformats.org/officeDocument/2006/relationships/image" Target="../media/image81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56" Type="http://schemas.openxmlformats.org/officeDocument/2006/relationships/image" Target="../media/image55.png"/><Relationship Id="rId77" Type="http://schemas.openxmlformats.org/officeDocument/2006/relationships/image" Target="../media/image76.svg"/><Relationship Id="rId100" Type="http://schemas.openxmlformats.org/officeDocument/2006/relationships/image" Target="../media/image99.png"/><Relationship Id="rId105" Type="http://schemas.openxmlformats.org/officeDocument/2006/relationships/image" Target="../media/image104.svg"/><Relationship Id="rId126" Type="http://schemas.openxmlformats.org/officeDocument/2006/relationships/image" Target="../media/image125.svg"/><Relationship Id="rId147" Type="http://schemas.openxmlformats.org/officeDocument/2006/relationships/image" Target="../media/image146.png"/><Relationship Id="rId8" Type="http://schemas.openxmlformats.org/officeDocument/2006/relationships/image" Target="../media/image7.svg"/><Relationship Id="rId51" Type="http://schemas.openxmlformats.org/officeDocument/2006/relationships/image" Target="../media/image50.svg"/><Relationship Id="rId72" Type="http://schemas.openxmlformats.org/officeDocument/2006/relationships/image" Target="../media/image71.png"/><Relationship Id="rId93" Type="http://schemas.openxmlformats.org/officeDocument/2006/relationships/image" Target="../media/image92.svg"/><Relationship Id="rId98" Type="http://schemas.openxmlformats.org/officeDocument/2006/relationships/image" Target="../media/image97.png"/><Relationship Id="rId121" Type="http://schemas.openxmlformats.org/officeDocument/2006/relationships/image" Target="../media/image120.svg"/><Relationship Id="rId142" Type="http://schemas.openxmlformats.org/officeDocument/2006/relationships/image" Target="../media/image141.svg"/><Relationship Id="rId3" Type="http://schemas.openxmlformats.org/officeDocument/2006/relationships/image" Target="../media/image2.png"/><Relationship Id="rId25" Type="http://schemas.openxmlformats.org/officeDocument/2006/relationships/image" Target="../media/image24.svg"/><Relationship Id="rId46" Type="http://schemas.openxmlformats.org/officeDocument/2006/relationships/image" Target="../media/image45.png"/><Relationship Id="rId67" Type="http://schemas.openxmlformats.org/officeDocument/2006/relationships/image" Target="../media/image66.svg"/><Relationship Id="rId116" Type="http://schemas.openxmlformats.org/officeDocument/2006/relationships/image" Target="../media/image115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62" Type="http://schemas.openxmlformats.org/officeDocument/2006/relationships/image" Target="../media/image61.png"/><Relationship Id="rId83" Type="http://schemas.openxmlformats.org/officeDocument/2006/relationships/image" Target="../media/image82.svg"/><Relationship Id="rId88" Type="http://schemas.openxmlformats.org/officeDocument/2006/relationships/image" Target="../media/image87.png"/><Relationship Id="rId111" Type="http://schemas.openxmlformats.org/officeDocument/2006/relationships/image" Target="../media/image110.svg"/><Relationship Id="rId132" Type="http://schemas.openxmlformats.org/officeDocument/2006/relationships/image" Target="../media/image131.svg"/><Relationship Id="rId15" Type="http://schemas.openxmlformats.org/officeDocument/2006/relationships/image" Target="../media/image14.svg"/><Relationship Id="rId36" Type="http://schemas.openxmlformats.org/officeDocument/2006/relationships/image" Target="../media/image35.png"/><Relationship Id="rId57" Type="http://schemas.openxmlformats.org/officeDocument/2006/relationships/image" Target="../media/image56.svg"/><Relationship Id="rId106" Type="http://schemas.openxmlformats.org/officeDocument/2006/relationships/image" Target="../media/image105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52" Type="http://schemas.openxmlformats.org/officeDocument/2006/relationships/image" Target="../media/image51.png"/><Relationship Id="rId73" Type="http://schemas.openxmlformats.org/officeDocument/2006/relationships/image" Target="../media/image72.svg"/><Relationship Id="rId78" Type="http://schemas.openxmlformats.org/officeDocument/2006/relationships/image" Target="../media/image77.png"/><Relationship Id="rId94" Type="http://schemas.openxmlformats.org/officeDocument/2006/relationships/image" Target="../media/image93.png"/><Relationship Id="rId99" Type="http://schemas.openxmlformats.org/officeDocument/2006/relationships/image" Target="../media/image98.svg"/><Relationship Id="rId101" Type="http://schemas.openxmlformats.org/officeDocument/2006/relationships/image" Target="../media/image100.svg"/><Relationship Id="rId122" Type="http://schemas.openxmlformats.org/officeDocument/2006/relationships/image" Target="../media/image121.svg"/><Relationship Id="rId143" Type="http://schemas.openxmlformats.org/officeDocument/2006/relationships/image" Target="../media/image142.png"/><Relationship Id="rId148" Type="http://schemas.openxmlformats.org/officeDocument/2006/relationships/image" Target="../media/image14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26" Type="http://schemas.openxmlformats.org/officeDocument/2006/relationships/image" Target="../media/image25.png"/><Relationship Id="rId47" Type="http://schemas.openxmlformats.org/officeDocument/2006/relationships/image" Target="../media/image46.svg"/><Relationship Id="rId68" Type="http://schemas.openxmlformats.org/officeDocument/2006/relationships/image" Target="../media/image67.png"/><Relationship Id="rId89" Type="http://schemas.openxmlformats.org/officeDocument/2006/relationships/image" Target="../media/image88.sv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6" Type="http://schemas.openxmlformats.org/officeDocument/2006/relationships/image" Target="../media/image15.png"/><Relationship Id="rId37" Type="http://schemas.openxmlformats.org/officeDocument/2006/relationships/image" Target="../media/image36.svg"/><Relationship Id="rId58" Type="http://schemas.openxmlformats.org/officeDocument/2006/relationships/image" Target="../media/image57.png"/><Relationship Id="rId79" Type="http://schemas.openxmlformats.org/officeDocument/2006/relationships/image" Target="../media/image78.sv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44" Type="http://schemas.openxmlformats.org/officeDocument/2006/relationships/image" Target="../media/image1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6F5AAE29-F6F1-4535-B72A-B4ED81D4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44" y="3734186"/>
            <a:ext cx="2870061" cy="28700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7B09506-FDA8-4327-A945-E61A72E0D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D3BEA2D-9844-4219-B74C-0A1DFC779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3687" r="8235" b="4124"/>
          <a:stretch/>
        </p:blipFill>
        <p:spPr>
          <a:xfrm>
            <a:off x="199944" y="304800"/>
            <a:ext cx="7491052" cy="60525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73487" y="498539"/>
            <a:ext cx="1313569" cy="8588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28993" y="3920340"/>
            <a:ext cx="2978557" cy="2133781"/>
          </a:xfrm>
          <a:prstGeom prst="rect">
            <a:avLst/>
          </a:prstGeom>
        </p:spPr>
      </p:pic>
      <p:sp>
        <p:nvSpPr>
          <p:cNvPr id="159" name="Овал 158">
            <a:extLst>
              <a:ext uri="{FF2B5EF4-FFF2-40B4-BE49-F238E27FC236}">
                <a16:creationId xmlns:a16="http://schemas.microsoft.com/office/drawing/2014/main" id="{ECFA59AE-9BD6-4968-AAD4-111B966B62AF}"/>
              </a:ext>
            </a:extLst>
          </p:cNvPr>
          <p:cNvSpPr/>
          <p:nvPr/>
        </p:nvSpPr>
        <p:spPr>
          <a:xfrm>
            <a:off x="1865583" y="1825742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C49BAC8A-AC57-4FE4-BFEE-468CC60362F9}"/>
              </a:ext>
            </a:extLst>
          </p:cNvPr>
          <p:cNvSpPr/>
          <p:nvPr/>
        </p:nvSpPr>
        <p:spPr>
          <a:xfrm>
            <a:off x="3307628" y="1814022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13E0FB97-A5CD-489B-9AB2-9A8AE9FCF122}"/>
              </a:ext>
            </a:extLst>
          </p:cNvPr>
          <p:cNvSpPr/>
          <p:nvPr/>
        </p:nvSpPr>
        <p:spPr>
          <a:xfrm>
            <a:off x="2608599" y="2318105"/>
            <a:ext cx="271358" cy="247030"/>
          </a:xfrm>
          <a:prstGeom prst="ellipse">
            <a:avLst/>
          </a:prstGeom>
          <a:solidFill>
            <a:srgbClr val="FCCC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EE4345DD-6B24-4519-9065-12E0A5A85344}"/>
              </a:ext>
            </a:extLst>
          </p:cNvPr>
          <p:cNvCxnSpPr/>
          <p:nvPr/>
        </p:nvCxnSpPr>
        <p:spPr>
          <a:xfrm flipH="1">
            <a:off x="278670" y="2526682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78B37271-2D57-4E59-A5DB-F21783C640C4}"/>
              </a:ext>
            </a:extLst>
          </p:cNvPr>
          <p:cNvCxnSpPr>
            <a:cxnSpLocks/>
          </p:cNvCxnSpPr>
          <p:nvPr/>
        </p:nvCxnSpPr>
        <p:spPr>
          <a:xfrm flipH="1" flipV="1">
            <a:off x="3628683" y="2589355"/>
            <a:ext cx="1458774" cy="236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099A4952-44E2-4508-AD37-9770BF9F80C3}"/>
              </a:ext>
            </a:extLst>
          </p:cNvPr>
          <p:cNvCxnSpPr>
            <a:cxnSpLocks/>
          </p:cNvCxnSpPr>
          <p:nvPr/>
        </p:nvCxnSpPr>
        <p:spPr>
          <a:xfrm flipH="1">
            <a:off x="444327" y="2545857"/>
            <a:ext cx="1264549" cy="465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8D2B23BA-E078-456E-8B83-C490B2A38A5B}"/>
              </a:ext>
            </a:extLst>
          </p:cNvPr>
          <p:cNvCxnSpPr/>
          <p:nvPr/>
        </p:nvCxnSpPr>
        <p:spPr>
          <a:xfrm flipH="1">
            <a:off x="3626220" y="2302903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30EA2468-38E2-4743-A14D-6053451EC2CC}"/>
              </a:ext>
            </a:extLst>
          </p:cNvPr>
          <p:cNvCxnSpPr>
            <a:cxnSpLocks/>
          </p:cNvCxnSpPr>
          <p:nvPr/>
        </p:nvCxnSpPr>
        <p:spPr>
          <a:xfrm flipH="1" flipV="1">
            <a:off x="209469" y="2420517"/>
            <a:ext cx="1492294" cy="772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4132D557-1897-40DB-86F9-3F6F3CEAEAB3}"/>
              </a:ext>
            </a:extLst>
          </p:cNvPr>
          <p:cNvCxnSpPr>
            <a:cxnSpLocks/>
          </p:cNvCxnSpPr>
          <p:nvPr/>
        </p:nvCxnSpPr>
        <p:spPr>
          <a:xfrm flipH="1">
            <a:off x="3653826" y="2558939"/>
            <a:ext cx="1488794" cy="39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Дуга 178">
            <a:extLst>
              <a:ext uri="{FF2B5EF4-FFF2-40B4-BE49-F238E27FC236}">
                <a16:creationId xmlns:a16="http://schemas.microsoft.com/office/drawing/2014/main" id="{D3B557C3-C028-4283-B0AC-EF669AAFB112}"/>
              </a:ext>
            </a:extLst>
          </p:cNvPr>
          <p:cNvSpPr/>
          <p:nvPr/>
        </p:nvSpPr>
        <p:spPr>
          <a:xfrm rot="8578445">
            <a:off x="2078868" y="2085826"/>
            <a:ext cx="1000733" cy="525687"/>
          </a:xfrm>
          <a:prstGeom prst="arc">
            <a:avLst>
              <a:gd name="adj1" fmla="val 16200000"/>
              <a:gd name="adj2" fmla="val 1295886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CAD127D-D570-42FC-B327-7A9E1DC26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714980" y="2459983"/>
            <a:ext cx="609653" cy="28044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919DA955-7117-4AAA-8AEF-5CAC14899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61107" y="497913"/>
            <a:ext cx="428057" cy="45140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08F1DAD-72BF-4768-B6B1-B4A2E88AC1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825613" y="4224694"/>
            <a:ext cx="2969842" cy="21348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371DDF90-BD0F-4697-828A-40239BDA0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958194" y="893429"/>
            <a:ext cx="45954" cy="163262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47681B4-106A-43A4-AD30-1578298A75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816419" y="4427709"/>
            <a:ext cx="2959776" cy="21348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DA8C5CA-8A58-4C90-B00E-E492F7BF70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943783" y="2483095"/>
            <a:ext cx="892837" cy="847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2888DE-75BD-4E38-96A2-ADAC8B53BC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8797159" y="4609893"/>
            <a:ext cx="2959776" cy="212032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727437-3BBC-47D0-8FA5-435C292688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783764" y="3299694"/>
            <a:ext cx="61544" cy="12308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4CA4AC8-9A65-4F2B-BF0A-3670A906F1F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044" t="-724" r="-7672" b="-248"/>
          <a:stretch/>
        </p:blipFill>
        <p:spPr>
          <a:xfrm>
            <a:off x="8899705" y="4172955"/>
            <a:ext cx="2952389" cy="21348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2A78868-F24D-4F89-809A-BDBA3A41C3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 rot="21337592">
            <a:off x="1806386" y="4500626"/>
            <a:ext cx="430651" cy="46255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BE8DE79-CE13-43EC-85DB-33E83E8823A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8436171" y="4142944"/>
            <a:ext cx="2959774" cy="21348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2023F94-7938-49C1-A0E9-594AA2357EF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2211171" y="4901674"/>
            <a:ext cx="28212" cy="828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C390C94-194F-489A-B7A0-2EA25E1D41B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8328606" y="4237971"/>
            <a:ext cx="2959774" cy="21348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E37486D-3FF2-49E1-ADE5-A173E2094A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777806" y="5715764"/>
            <a:ext cx="476010" cy="436993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144F1A46-1C66-4754-94B0-D1C4449BAA7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8356251" y="4136449"/>
            <a:ext cx="2959776" cy="21348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97A86B-A642-48B6-884C-AA35F997DD0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 flipV="1">
            <a:off x="1777806" y="6109327"/>
            <a:ext cx="922055" cy="4571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C8B18AD-8EAD-4B4E-B105-C8BC4AFE32A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8432083" y="4680576"/>
            <a:ext cx="2959775" cy="21348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85FBB0D-E135-4499-9B16-EE9CB858421A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 l="-276462" t="47919" r="-101918" b="2212"/>
          <a:stretch/>
        </p:blipFill>
        <p:spPr>
          <a:xfrm>
            <a:off x="2468259" y="5730229"/>
            <a:ext cx="257870" cy="40867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2E81C65-8882-4CB3-8A8F-7F6DC06CC44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8388331" y="4189843"/>
            <a:ext cx="2979978" cy="213480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B75C5BD-87A6-4582-B32F-F0DE2DDD851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2595025" y="4909096"/>
            <a:ext cx="880469" cy="872464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25C379B-45D1-446F-825B-9DA1429294B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8320761" y="4490126"/>
            <a:ext cx="3029520" cy="217029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A82BA4D-49D9-4DC1-ABE6-F082576C997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 l="1" t="-1303019" r="20239" b="-912369"/>
          <a:stretch/>
        </p:blipFill>
        <p:spPr>
          <a:xfrm>
            <a:off x="3446070" y="4566706"/>
            <a:ext cx="1641388" cy="60473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EF9D5B62-A71C-4DDB-AB87-5C937073603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8896154" y="4044104"/>
            <a:ext cx="2979979" cy="213480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2C69A4AA-914A-4938-9CE8-859AB417360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5068492" y="4885662"/>
            <a:ext cx="828666" cy="84401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487FFE75-14B4-47A2-BEF0-C9B2B389047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8245374" y="4074969"/>
            <a:ext cx="2979979" cy="21348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84153A-F437-4FB3-A80B-B2465F26B7FE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5429274" y="5682029"/>
            <a:ext cx="471453" cy="43837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E5E90F7-DE3E-4AFD-9D8B-59378834E65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8897782" y="4254906"/>
            <a:ext cx="2979978" cy="21348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0068935-C62C-4042-84CC-94ED928D8FC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 l="1" t="-191384" r="4430" b="-195945"/>
          <a:stretch/>
        </p:blipFill>
        <p:spPr>
          <a:xfrm>
            <a:off x="5437150" y="6039264"/>
            <a:ext cx="828666" cy="15649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581D40E-E8D3-45CB-B96E-06C4A2BE012C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8527101" y="4317543"/>
            <a:ext cx="2979979" cy="21348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41CE19A-425F-48D0-A9F5-D0732130FB00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 l="-75511" t="-23157" r="61553" b="-4046"/>
          <a:stretch/>
        </p:blipFill>
        <p:spPr>
          <a:xfrm flipH="1">
            <a:off x="6277756" y="3202570"/>
            <a:ext cx="136321" cy="307804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DF48F11-25AB-44C5-85E4-ADEFAFC3476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/>
        </p:blipFill>
        <p:spPr>
          <a:xfrm>
            <a:off x="8743038" y="4135163"/>
            <a:ext cx="2979979" cy="21348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80AFB925-A8DC-4E7A-B1FD-1B918EB73D9D}"/>
              </a:ext>
            </a:extLst>
          </p:cNvPr>
          <p:cNvPicPr>
            <a:picLocks noChangeAspect="1"/>
          </p:cNvPicPr>
          <p:nvPr/>
        </p:nvPicPr>
        <p:blipFill rotWithShape="1"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 t="-118751" r="-4262" b="-117983"/>
          <a:stretch/>
        </p:blipFill>
        <p:spPr>
          <a:xfrm>
            <a:off x="6281661" y="3669961"/>
            <a:ext cx="444142" cy="13941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6B589BB2-8A9D-41F4-8AB0-62E62C2A268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8336620" y="4267677"/>
            <a:ext cx="2979979" cy="213480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5D12520-B2DF-4BAD-AD8D-6662B0D1D487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 l="-158664" t="9923" r="-131092"/>
          <a:stretch/>
        </p:blipFill>
        <p:spPr>
          <a:xfrm>
            <a:off x="6600506" y="3340103"/>
            <a:ext cx="167281" cy="44441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B0EEB54-4B94-4EDF-87A8-ACF282E0276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8169631" y="4185868"/>
            <a:ext cx="2979979" cy="213480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E87D1E61-886A-4606-91E0-001652BB8CB5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 flipV="1">
            <a:off x="6669141" y="3324026"/>
            <a:ext cx="440867" cy="47236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B72CF36E-DF37-452B-A41A-5DC63D6FAAF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8324896" y="4204136"/>
            <a:ext cx="2979979" cy="2134800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3E188CF0-7643-42ED-8553-42E27C3E2859}"/>
              </a:ext>
            </a:extLst>
          </p:cNvPr>
          <p:cNvPicPr>
            <a:picLocks noChangeAspect="1"/>
          </p:cNvPicPr>
          <p:nvPr/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 l="-59345" t="4696" r="-101038"/>
          <a:stretch/>
        </p:blipFill>
        <p:spPr>
          <a:xfrm>
            <a:off x="7037750" y="2939460"/>
            <a:ext cx="136320" cy="420726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25CFA192-A19F-4334-9566-77694935F4A8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8246395" y="4131270"/>
            <a:ext cx="2979979" cy="21348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BEE4903E-DD36-495A-B7C5-A5F1EFAC49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 l="-1" t="-51789" r="616" b="-31100"/>
          <a:stretch/>
        </p:blipFill>
        <p:spPr>
          <a:xfrm>
            <a:off x="7105910" y="2888491"/>
            <a:ext cx="440867" cy="7971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F749AD9E-F715-4F44-9522-26268858160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9075708" y="4217982"/>
            <a:ext cx="2979979" cy="2134800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F4C81A96-74B9-4153-BF5F-202E585C8AFB}"/>
              </a:ext>
            </a:extLst>
          </p:cNvPr>
          <p:cNvPicPr>
            <a:picLocks noChangeAspect="1"/>
          </p:cNvPicPr>
          <p:nvPr/>
        </p:nvPicPr>
        <p:blipFill rotWithShape="1"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 l="-147131" t="10995" r="68772" b="76684"/>
          <a:stretch/>
        </p:blipFill>
        <p:spPr>
          <a:xfrm>
            <a:off x="7318244" y="1323011"/>
            <a:ext cx="201820" cy="1613428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47C5EE26-CC7F-49E2-9D66-254CBB854DE6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8631655" y="4276948"/>
            <a:ext cx="2987265" cy="213480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4EEB8636-28F1-4C30-AA86-9ED02FD26B46}"/>
              </a:ext>
            </a:extLst>
          </p:cNvPr>
          <p:cNvPicPr>
            <a:picLocks noChangeAspect="1"/>
          </p:cNvPicPr>
          <p:nvPr/>
        </p:nvPicPr>
        <p:blipFill rotWithShape="1"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 t="2" r="33883" b="-39662"/>
          <a:stretch/>
        </p:blipFill>
        <p:spPr>
          <a:xfrm>
            <a:off x="6669141" y="1298140"/>
            <a:ext cx="838826" cy="45719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EDD57BBE-C7E3-41F2-9A31-5EA9D36E909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9066083" y="4311096"/>
            <a:ext cx="2987265" cy="213480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2282B86D-556C-4500-B8BD-16045DB52471}"/>
              </a:ext>
            </a:extLst>
          </p:cNvPr>
          <p:cNvPicPr>
            <a:picLocks noChangeAspect="1"/>
          </p:cNvPicPr>
          <p:nvPr/>
        </p:nvPicPr>
        <p:blipFill rotWithShape="1"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 l="-132182" t="32006" r="-73071"/>
          <a:stretch/>
        </p:blipFill>
        <p:spPr>
          <a:xfrm>
            <a:off x="6634859" y="1318460"/>
            <a:ext cx="83028" cy="8548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31D27C3-C98E-4D1B-9F15-03C6833CD2F4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8382706" y="4253620"/>
            <a:ext cx="2987265" cy="21348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2135071-48FB-4FF3-A18A-0D8AF0325547}"/>
              </a:ext>
            </a:extLst>
          </p:cNvPr>
          <p:cNvPicPr>
            <a:picLocks noChangeAspect="1"/>
          </p:cNvPicPr>
          <p:nvPr/>
        </p:nvPicPr>
        <p:blipFill rotWithShape="1"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 t="-81168" r="63362" b="-69704"/>
          <a:stretch/>
        </p:blipFill>
        <p:spPr>
          <a:xfrm>
            <a:off x="6257583" y="2084612"/>
            <a:ext cx="431280" cy="8314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444ABAC-DD3D-4373-BAE6-5D4142BB9AD6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8025734" y="4323123"/>
            <a:ext cx="2987265" cy="21348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E010227-B974-409D-9CE3-D23544B689C0}"/>
              </a:ext>
            </a:extLst>
          </p:cNvPr>
          <p:cNvPicPr>
            <a:picLocks noChangeAspect="1"/>
          </p:cNvPicPr>
          <p:nvPr/>
        </p:nvPicPr>
        <p:blipFill rotWithShape="1"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rcRect l="-92043" r="-159812" b="34200"/>
          <a:stretch/>
        </p:blipFill>
        <p:spPr>
          <a:xfrm>
            <a:off x="6234321" y="2128216"/>
            <a:ext cx="113463" cy="122591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C0DAFE2-6F6B-43AF-957C-C34DF11F9D5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rcRect/>
          <a:stretch/>
        </p:blipFill>
        <p:spPr>
          <a:xfrm>
            <a:off x="9072066" y="4215574"/>
            <a:ext cx="2987265" cy="213480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E5073AEA-05EB-4249-83AD-A7B776060193}"/>
              </a:ext>
            </a:extLst>
          </p:cNvPr>
          <p:cNvPicPr>
            <a:picLocks noChangeAspect="1"/>
          </p:cNvPicPr>
          <p:nvPr/>
        </p:nvPicPr>
        <p:blipFill rotWithShape="1"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rcRect l="-1432" t="-99097" r="1" b="-90389"/>
          <a:stretch/>
        </p:blipFill>
        <p:spPr>
          <a:xfrm>
            <a:off x="5855099" y="3301983"/>
            <a:ext cx="431280" cy="8314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8580874-DEE9-4DC2-A39F-DF7BE3CFF87B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rcRect/>
          <a:stretch/>
        </p:blipFill>
        <p:spPr>
          <a:xfrm>
            <a:off x="8739396" y="4201517"/>
            <a:ext cx="2987265" cy="21348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18D92AAA-9762-4FA4-9A43-2A6F29FB7FB8}"/>
              </a:ext>
            </a:extLst>
          </p:cNvPr>
          <p:cNvPicPr>
            <a:picLocks noChangeAspect="1"/>
          </p:cNvPicPr>
          <p:nvPr/>
        </p:nvPicPr>
        <p:blipFill rotWithShape="1"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rcRect l="-78959" t="-398" r="-75152" b="-1"/>
          <a:stretch/>
        </p:blipFill>
        <p:spPr>
          <a:xfrm>
            <a:off x="5840432" y="3328914"/>
            <a:ext cx="71970" cy="431074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18E0DE5-0E70-4DF9-891E-04608EB59B2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rcRect/>
          <a:stretch/>
        </p:blipFill>
        <p:spPr>
          <a:xfrm>
            <a:off x="8920561" y="4127570"/>
            <a:ext cx="2987265" cy="213480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CBA2D8A-E3E4-47CF-8D0D-8801D7015F9E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rcRect/>
          <a:stretch/>
        </p:blipFill>
        <p:spPr>
          <a:xfrm rot="241822">
            <a:off x="5442167" y="3327327"/>
            <a:ext cx="484620" cy="43367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C1B9003-3AE0-4F49-8B14-334F84AC6246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rcRect/>
          <a:stretch/>
        </p:blipFill>
        <p:spPr>
          <a:xfrm>
            <a:off x="8843446" y="4561864"/>
            <a:ext cx="2987265" cy="213480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88B72B83-8496-4F19-AF45-751483DF94E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2"/>
              </a:ext>
            </a:extLst>
          </a:blip>
          <a:srcRect t="-62709" r="18884" b="659"/>
          <a:stretch/>
        </p:blipFill>
        <p:spPr>
          <a:xfrm>
            <a:off x="3845760" y="3299694"/>
            <a:ext cx="1642916" cy="45719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2B5EBBDB-CDE6-4EBC-91C2-26EC1FE3AE42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4"/>
              </a:ext>
            </a:extLst>
          </a:blip>
          <a:srcRect/>
          <a:stretch/>
        </p:blipFill>
        <p:spPr>
          <a:xfrm>
            <a:off x="9018014" y="1241427"/>
            <a:ext cx="1118118" cy="72000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E53F9BB1-FBAF-4C72-B093-136A24F561B1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6"/>
              </a:ext>
            </a:extLst>
          </a:blip>
          <a:srcRect/>
          <a:stretch/>
        </p:blipFill>
        <p:spPr>
          <a:xfrm>
            <a:off x="3840257" y="2483095"/>
            <a:ext cx="862026" cy="862026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2BBBE1B-5751-4A91-92FC-71620B088046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8"/>
              </a:ext>
            </a:extLst>
          </a:blip>
          <a:srcRect/>
          <a:stretch/>
        </p:blipFill>
        <p:spPr>
          <a:xfrm>
            <a:off x="9027426" y="456762"/>
            <a:ext cx="1080000" cy="720000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C6E09069-3064-482B-95D6-68C129EDCA95}"/>
              </a:ext>
            </a:extLst>
          </p:cNvPr>
          <p:cNvPicPr>
            <a:picLocks noChangeAspect="1"/>
          </p:cNvPicPr>
          <p:nvPr/>
        </p:nvPicPr>
        <p:blipFill rotWithShape="1">
          <a:blip r:embed="rId1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0"/>
              </a:ext>
            </a:extLst>
          </a:blip>
          <a:srcRect l="-71060" t="3957" r="-82702"/>
          <a:stretch/>
        </p:blipFill>
        <p:spPr>
          <a:xfrm>
            <a:off x="4605464" y="880733"/>
            <a:ext cx="102431" cy="1632627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D487F7E9-62C9-49EE-87B7-E619494E4992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2"/>
              </a:ext>
            </a:extLst>
          </a:blip>
          <a:srcRect/>
          <a:stretch/>
        </p:blipFill>
        <p:spPr>
          <a:xfrm>
            <a:off x="7769547" y="2020423"/>
            <a:ext cx="1118118" cy="720000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DE83CCB7-A346-4F10-9B5D-A6FDBFEA75C2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4"/>
              </a:ext>
            </a:extLst>
          </a:blip>
          <a:srcRect/>
          <a:stretch/>
        </p:blipFill>
        <p:spPr>
          <a:xfrm>
            <a:off x="4241094" y="449537"/>
            <a:ext cx="441219" cy="451407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960B6143-D8BD-4A50-81A3-39F125E22FE1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rcRect/>
          <a:stretch/>
        </p:blipFill>
        <p:spPr>
          <a:xfrm>
            <a:off x="7788191" y="2799100"/>
            <a:ext cx="1033044" cy="720000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1EF23823-B171-46CB-B6DB-2E44AEEC6637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rcRect/>
          <a:stretch/>
        </p:blipFill>
        <p:spPr>
          <a:xfrm>
            <a:off x="3424350" y="482749"/>
            <a:ext cx="849075" cy="841426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CF54806B-D7F7-49A4-B699-63235A637D8F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rcRect/>
          <a:stretch/>
        </p:blipFill>
        <p:spPr>
          <a:xfrm>
            <a:off x="7758003" y="1240292"/>
            <a:ext cx="1109647" cy="720000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EFE768E1-4A60-48A5-9B25-AC8C963815AD}"/>
              </a:ext>
            </a:extLst>
          </p:cNvPr>
          <p:cNvPicPr>
            <a:picLocks noChangeAspect="1"/>
          </p:cNvPicPr>
          <p:nvPr/>
        </p:nvPicPr>
        <p:blipFill rotWithShape="1">
          <a:blip r:embed="rId1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rcRect t="-96514" b="-93291"/>
          <a:stretch/>
        </p:blipFill>
        <p:spPr>
          <a:xfrm>
            <a:off x="2623067" y="1231660"/>
            <a:ext cx="887196" cy="105700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9BA28F09-2E41-4EA2-9036-46C6A9059236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rcRect/>
          <a:stretch/>
        </p:blipFill>
        <p:spPr>
          <a:xfrm>
            <a:off x="7773613" y="457655"/>
            <a:ext cx="1109647" cy="720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423728A-9A30-490D-A171-66DE681909BB}"/>
              </a:ext>
            </a:extLst>
          </p:cNvPr>
          <p:cNvSpPr/>
          <p:nvPr/>
        </p:nvSpPr>
        <p:spPr>
          <a:xfrm>
            <a:off x="2530320" y="1215187"/>
            <a:ext cx="189067" cy="182126"/>
          </a:xfrm>
          <a:prstGeom prst="ellipse">
            <a:avLst/>
          </a:prstGeom>
          <a:solidFill>
            <a:srgbClr val="F123AC"/>
          </a:solidFill>
          <a:ln>
            <a:solidFill>
              <a:srgbClr val="F12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02E980D3-1656-453E-9507-EC818AE3C414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153" name="Picture 40">
              <a:extLst>
                <a:ext uri="{FF2B5EF4-FFF2-40B4-BE49-F238E27FC236}">
                  <a16:creationId xmlns:a16="http://schemas.microsoft.com/office/drawing/2014/main" id="{A5CE52F7-24AD-4A20-B5EE-68A26A6C2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58C73D1-0978-4C26-94B3-CEA9E8C1A836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5" name="Скругленный прямоугольник 52">
            <a:extLst>
              <a:ext uri="{FF2B5EF4-FFF2-40B4-BE49-F238E27FC236}">
                <a16:creationId xmlns:a16="http://schemas.microsoft.com/office/drawing/2014/main" id="{E7012D14-F1CB-4846-8F32-4898BB66956D}"/>
              </a:ext>
            </a:extLst>
          </p:cNvPr>
          <p:cNvSpPr/>
          <p:nvPr/>
        </p:nvSpPr>
        <p:spPr>
          <a:xfrm>
            <a:off x="-144166" y="4395614"/>
            <a:ext cx="2233509" cy="2112456"/>
          </a:xfrm>
          <a:prstGeom prst="roundRect">
            <a:avLst/>
          </a:prstGeom>
          <a:blipFill>
            <a:blip r:embed="rId14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462344FA-2803-4627-ABD4-FE451FF8C4F8}"/>
              </a:ext>
            </a:extLst>
          </p:cNvPr>
          <p:cNvPicPr>
            <a:picLocks noChangeAspect="1"/>
          </p:cNvPicPr>
          <p:nvPr/>
        </p:nvPicPr>
        <p:blipFill>
          <a:blip r:embed="rId147"/>
          <a:stretch>
            <a:fillRect/>
          </a:stretch>
        </p:blipFill>
        <p:spPr>
          <a:xfrm>
            <a:off x="5061714" y="748322"/>
            <a:ext cx="987638" cy="646232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3B228359-394A-433D-BC62-7645AFF98037}"/>
              </a:ext>
            </a:extLst>
          </p:cNvPr>
          <p:cNvSpPr txBox="1"/>
          <p:nvPr/>
        </p:nvSpPr>
        <p:spPr>
          <a:xfrm>
            <a:off x="5091278" y="8487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</a:t>
            </a:r>
          </a:p>
        </p:txBody>
      </p:sp>
      <p:cxnSp>
        <p:nvCxnSpPr>
          <p:cNvPr id="150" name="Прямая со стрелкой 149">
            <a:extLst>
              <a:ext uri="{FF2B5EF4-FFF2-40B4-BE49-F238E27FC236}">
                <a16:creationId xmlns:a16="http://schemas.microsoft.com/office/drawing/2014/main" id="{43965F1E-B2FF-4A32-B8CB-49CC1B48794E}"/>
              </a:ext>
            </a:extLst>
          </p:cNvPr>
          <p:cNvCxnSpPr>
            <a:cxnSpLocks/>
          </p:cNvCxnSpPr>
          <p:nvPr/>
        </p:nvCxnSpPr>
        <p:spPr>
          <a:xfrm>
            <a:off x="5130106" y="1210004"/>
            <a:ext cx="265582" cy="10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4FE145-C750-4813-90D9-A84C5A0A83CB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574" y="830456"/>
            <a:ext cx="605406" cy="4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55" grpId="0" animBg="1"/>
      <p:bldP spid="1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40</cp:revision>
  <dcterms:created xsi:type="dcterms:W3CDTF">2025-07-18T10:43:46Z</dcterms:created>
  <dcterms:modified xsi:type="dcterms:W3CDTF">2025-07-21T11:05:45Z</dcterms:modified>
</cp:coreProperties>
</file>