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6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66" d="100"/>
          <a:sy n="66" d="100"/>
        </p:scale>
        <p:origin x="2196" y="870"/>
      </p:cViewPr>
      <p:guideLst>
        <p:guide orient="horz" pos="2115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D8E05-DD11-43F5-8EC5-5E597DD1F1BC}" type="datetimeFigureOut">
              <a:rPr lang="ru-UA" smtClean="0"/>
              <a:t>21.07.2025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D8237-594F-485B-984B-441C170BC5B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8084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/>
              <a:t>Флажок</a:t>
            </a:r>
            <a:r>
              <a:rPr lang="uk-UA" dirty="0"/>
              <a:t>-морж, </a:t>
            </a:r>
            <a:r>
              <a:rPr lang="uk-UA" dirty="0" err="1"/>
              <a:t>кр</a:t>
            </a:r>
            <a:r>
              <a:rPr lang="ru-RU" dirty="0" err="1"/>
              <a:t>ыжовник</a:t>
            </a:r>
            <a:r>
              <a:rPr lang="ru-RU" dirty="0"/>
              <a:t> – пружина, джин </a:t>
            </a:r>
            <a:r>
              <a:rPr lang="ru-RU" dirty="0" err="1"/>
              <a:t>ынжир</a:t>
            </a:r>
            <a:br>
              <a:rPr lang="uk-UA" dirty="0"/>
            </a:b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D8237-594F-485B-984B-441C170BC5B1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97862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.png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Изображение выглядит как облако, дерево, картина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66489" y="82867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3788" flipH="1">
            <a:off x="5113632" y="3724699"/>
            <a:ext cx="2057553" cy="2057553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221605" y="810602"/>
            <a:ext cx="30075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żuka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155019" y="82867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238539" y="864175"/>
            <a:ext cx="3036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żabę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 descr="Изображение выглядит как лягушка, амфибия, Настоящая лягушка, жаба&#10;&#10;Автоматически созданное описание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848" y="3487700"/>
            <a:ext cx="2420622" cy="242062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157584" y="906492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Изображение выглядит как апельсин, хэллоуин, тыква&#10;&#10;Автоматически созданное описа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97" y="3789040"/>
            <a:ext cx="1717598" cy="171759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822457" y="864175"/>
            <a:ext cx="38058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żołędzia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148995" y="836668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082246" y="886131"/>
            <a:ext cx="3348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żółwia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162320" y="85123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376" y="3573016"/>
            <a:ext cx="2088232" cy="208823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822457" y="859302"/>
            <a:ext cx="4006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sprężynę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85102" y="841541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7" name="Рисунок 6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0" y="3570891"/>
            <a:ext cx="2088232" cy="2088232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2749253" y="839105"/>
            <a:ext cx="412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jarzębinę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3632" y="830833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70891"/>
            <a:ext cx="2088232" cy="20882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16052" y="861710"/>
            <a:ext cx="40350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narciarza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4731" y="850625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656" y="3559397"/>
            <a:ext cx="2088232" cy="208823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25691" y="848188"/>
            <a:ext cx="3749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malarza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60606" y="819639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92" y="3546890"/>
            <a:ext cx="2088232" cy="20882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50084" y="841541"/>
            <a:ext cx="3578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piżamę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72685" y="848276"/>
            <a:ext cx="2978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Jeżyk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szedł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Изображение выглядит как млекопитающее, дикобраз, еж, Ежовые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56" y="3546890"/>
            <a:ext cx="2088232" cy="208823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137170" y="868009"/>
            <a:ext cx="3406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386080">
              <a:defRPr/>
            </a:pP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znalazł</a:t>
            </a: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kałużę</a:t>
            </a:r>
            <a:endParaRPr lang="ru-RU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Без назви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rcRect/>
          <a:stretch>
            <a:fillRect/>
          </a:stretch>
        </p:blipFill>
        <p:spPr>
          <a:xfrm>
            <a:off x="8987790" y="2980055"/>
            <a:ext cx="3204210" cy="320421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C6BC108-72A8-2646-DFC9-988087157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4684" y="3068572"/>
            <a:ext cx="2966792" cy="302717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4C55336-518C-82E0-A96A-270D69C3B6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17" y="3405460"/>
            <a:ext cx="2321493" cy="23214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BEAD6D-EB9F-FB21-5431-EB3F890DAD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5648" y="3265771"/>
            <a:ext cx="2466891" cy="246689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тание на сноуборде, обувь, кататься на лыжах, одежда&#10;&#10;Автоматически созданное описание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69" y="2221801"/>
            <a:ext cx="4171992" cy="417199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25982" y="2352513"/>
            <a:ext cx="3508961" cy="36193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одежда, мультфильм, пижама&#10;&#10;Автоматически созданное описание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38" y="3039509"/>
            <a:ext cx="3045586" cy="280565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вода, рисунок, плавание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58" y="3033233"/>
            <a:ext cx="3320141" cy="332014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23" y="698520"/>
            <a:ext cx="5555646" cy="56548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0.20977 0.0053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20976 0.00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0977 0.0053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20977 0.00532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0.20976 0.00533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20977 0.00533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9" grpId="0"/>
      <p:bldP spid="39" grpId="1"/>
      <p:bldP spid="46" grpId="0"/>
      <p:bldP spid="46" grpId="1"/>
      <p:bldP spid="47" grpId="0"/>
      <p:bldP spid="47" grpId="1"/>
      <p:bldP spid="52" grpId="0"/>
      <p:bldP spid="52" grpId="1"/>
      <p:bldP spid="55" grpId="0"/>
      <p:bldP spid="55" grpId="1"/>
      <p:bldP spid="56" grpId="0"/>
      <p:bldP spid="56" grpId="1"/>
      <p:bldP spid="60" grpId="0"/>
      <p:bldP spid="60" grpId="1"/>
      <p:bldP spid="61" grpId="0"/>
      <p:bldP spid="61" grpId="1"/>
      <p:bldP spid="65" grpId="0"/>
      <p:bldP spid="65" grpId="1"/>
      <p:bldP spid="66" grpId="0"/>
      <p:bldP spid="66" grpId="1"/>
      <p:bldP spid="70" grpId="0"/>
      <p:bldP spid="70" grpId="1"/>
      <p:bldP spid="2" grpId="0"/>
      <p:bldP spid="2" grpId="1"/>
      <p:bldP spid="10" grpId="0"/>
      <p:bldP spid="10" grpId="1"/>
      <p:bldP spid="11" grpId="0"/>
      <p:bldP spid="11" grpId="1"/>
      <p:bldP spid="15" grpId="0"/>
      <p:bldP spid="15" grpId="1"/>
      <p:bldP spid="16" grpId="0"/>
      <p:bldP spid="16" grpId="1"/>
      <p:bldP spid="20" grpId="0"/>
      <p:bldP spid="20" grpId="1"/>
      <p:bldP spid="21" grpId="0"/>
      <p:bldP spid="21" grpId="1"/>
      <p:bldP spid="25" grpId="0"/>
      <p:bldP spid="2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61</Words>
  <Application>Microsoft Office PowerPoint</Application>
  <PresentationFormat>Широкоэкранный</PresentationFormat>
  <Paragraphs>22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Arial</vt:lpstr>
      <vt:lpstr>Calibri</vt:lpstr>
      <vt:lpstr>Тема Office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Администратор</cp:lastModifiedBy>
  <cp:revision>65</cp:revision>
  <dcterms:created xsi:type="dcterms:W3CDTF">2017-09-06T16:01:00Z</dcterms:created>
  <dcterms:modified xsi:type="dcterms:W3CDTF">2025-07-21T14:16:33Z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E2D87512758F408AB0B748F54C6BDC72_12</vt:lpwstr>
  </property>
  <property fmtid="{D5CDD505-2E9C-101B-9397-08002B2CF9AE}" pid="3" name="KSOProductBuildVer">
    <vt:lpwstr>1033-12.2.0.17153</vt:lpwstr>
  </property>
</Properties>
</file>