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3474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07/21/2025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235209" y="463525"/>
            <a:ext cx="65337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Sonia założyła swój srebrny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pierścionek.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BF29CA4-32F3-8084-1FAB-29283EDD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20251" y="406000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1177110" y="406000"/>
            <a:ext cx="6687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Sonia spacerowała w stronę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lasu i zgubiła pierścionek.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1" y="1788917"/>
            <a:ext cx="4461675" cy="4461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33" y="4019754"/>
            <a:ext cx="905172" cy="90762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2079348" y="749636"/>
            <a:ext cx="5068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Bardzo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się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zasmuciła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3159" y="1538956"/>
            <a:ext cx="2638686" cy="26386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32CC49E-CA5B-0090-49DB-52452848E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25447" y="406000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971642" y="413316"/>
            <a:ext cx="50136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Spojrzała i zobaczyła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skaczącą srokę.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15" y="5241873"/>
            <a:ext cx="879185" cy="88156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4" y="1727064"/>
            <a:ext cx="4497205" cy="449720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B705491-5ADA-D2EC-D24D-4F0E77A62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4675" y="4426100"/>
            <a:ext cx="1629971" cy="16315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EA6E2B0-BA6E-15B5-EF1F-DC8F4EA34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2763" y="36618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1110600" y="439755"/>
            <a:ext cx="68282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Sroka znalazła srebrny skarb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 oddała go Soni.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9" name="Рисунок 6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423ED02A-9132-5D16-3AE8-2A69219B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07" y="5290573"/>
            <a:ext cx="879185" cy="88156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CDCC21F-F096-933C-FEBB-F80FE94E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5" y="1791110"/>
            <a:ext cx="4497205" cy="449720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7C7D4AE-4839-0F78-D27A-E9D380311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66834" y="4506054"/>
            <a:ext cx="1629971" cy="163154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2517C9E-C1CC-EABD-4B42-9881B71AA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146" y="2660029"/>
            <a:ext cx="1629971" cy="163154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E777621-F738-B9AF-EB48-66460EF35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84" y="3135124"/>
            <a:ext cx="879185" cy="88156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E7AC70-2A9F-847A-10A0-1329B7D4A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74018" y="373275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80A28F-1256-3ACB-2C7C-5781A534561B}"/>
              </a:ext>
            </a:extLst>
          </p:cNvPr>
          <p:cNvSpPr/>
          <p:nvPr/>
        </p:nvSpPr>
        <p:spPr>
          <a:xfrm>
            <a:off x="1321373" y="446846"/>
            <a:ext cx="63692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Sonia, specjalnie dla sroki,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kupiła pizzę.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F6EA7B4A-C40F-98ED-9CB4-75CDBCDF0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0" y="1798201"/>
            <a:ext cx="4497205" cy="449720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ABD4D17-281C-A8D5-DA2C-01034EC7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288" y="2820047"/>
            <a:ext cx="1629971" cy="163154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F1A6DAA-A79C-9508-FF65-8544757A6F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45" y="3878258"/>
            <a:ext cx="1162063" cy="117780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60079" y="354341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976283" y="723008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2B463E3-F380-6A29-422E-D681026E8828}"/>
              </a:ext>
            </a:extLst>
          </p:cNvPr>
          <p:cNvGrpSpPr/>
          <p:nvPr/>
        </p:nvGrpSpPr>
        <p:grpSpPr>
          <a:xfrm>
            <a:off x="3341393" y="733757"/>
            <a:ext cx="2351612" cy="1631448"/>
            <a:chOff x="-9935873" y="6252379"/>
            <a:chExt cx="8499943" cy="5896900"/>
          </a:xfrm>
        </p:grpSpPr>
        <p:pic>
          <p:nvPicPr>
            <p:cNvPr id="44" name="Рисунок 43" descr="Изображение выглядит как растение, дерево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D516899A-637F-4CBE-5D86-EF206E25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6759" r="30223" b="11064"/>
            <a:stretch/>
          </p:blipFill>
          <p:spPr>
            <a:xfrm>
              <a:off x="-9425323" y="6252379"/>
              <a:ext cx="7989393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Рисунок 4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FBBD62B9-A3E4-6163-D4D6-C4457E1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2494" y="11131037"/>
              <a:ext cx="879185" cy="88156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AE3E0AE-689E-CCCF-7527-3123595D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5873" y="7616228"/>
              <a:ext cx="4497205" cy="4497205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13015FAB-0BA6-5746-8BD4-85A49976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364614" y="10517732"/>
              <a:ext cx="1629970" cy="1631547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4E60D30-246B-A9E0-1125-66E3C1F10B06}"/>
              </a:ext>
            </a:extLst>
          </p:cNvPr>
          <p:cNvGrpSpPr/>
          <p:nvPr/>
        </p:nvGrpSpPr>
        <p:grpSpPr>
          <a:xfrm>
            <a:off x="5658225" y="687515"/>
            <a:ext cx="2391144" cy="1661247"/>
            <a:chOff x="13403106" y="10913343"/>
            <a:chExt cx="6781775" cy="4711636"/>
          </a:xfrm>
        </p:grpSpPr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9E8FF54-2170-D89F-D819-1340FEAB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106" y="11163304"/>
              <a:ext cx="4461675" cy="4461675"/>
            </a:xfrm>
            <a:prstGeom prst="rect">
              <a:avLst/>
            </a:prstGeom>
          </p:spPr>
        </p:pic>
        <p:pic>
          <p:nvPicPr>
            <p:cNvPr id="64" name="Рисунок 63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60A6C1E6-3C7E-3D7A-59CB-037859E9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7734" y="10913343"/>
              <a:ext cx="2638686" cy="2638686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B03D471-A9B2-6F86-0DCC-ABAE2372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696" y="14616260"/>
              <a:ext cx="879185" cy="881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C46808-FCE2-D000-A757-741D3C2C06DB}"/>
              </a:ext>
            </a:extLst>
          </p:cNvPr>
          <p:cNvGrpSpPr/>
          <p:nvPr/>
        </p:nvGrpSpPr>
        <p:grpSpPr>
          <a:xfrm>
            <a:off x="1227598" y="2577445"/>
            <a:ext cx="3201087" cy="3130400"/>
            <a:chOff x="4141810" y="-467820"/>
            <a:chExt cx="4598754" cy="4497205"/>
          </a:xfrm>
        </p:grpSpPr>
        <p:pic>
          <p:nvPicPr>
            <p:cNvPr id="78" name="Рисунок 7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1B93BB0-A2F1-7F56-411B-3DD9B48B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10" y="-467820"/>
              <a:ext cx="4497205" cy="449720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98E9A22-3B26-00FD-B5F7-67811BE0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0595" y="603568"/>
              <a:ext cx="1629969" cy="1631546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3DC51071-9DCF-51A5-8648-203AC64F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09" y="876194"/>
              <a:ext cx="879185" cy="881564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A6FD0FC-D1DC-3071-0479-AC6F83DB75BE}"/>
              </a:ext>
            </a:extLst>
          </p:cNvPr>
          <p:cNvGrpSpPr/>
          <p:nvPr/>
        </p:nvGrpSpPr>
        <p:grpSpPr>
          <a:xfrm>
            <a:off x="4040134" y="2489795"/>
            <a:ext cx="3289591" cy="3216950"/>
            <a:chOff x="357770" y="1958790"/>
            <a:chExt cx="4598756" cy="4497205"/>
          </a:xfrm>
        </p:grpSpPr>
        <p:pic>
          <p:nvPicPr>
            <p:cNvPr id="94" name="Рисунок 9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1D6F343C-6873-E739-19D8-CFA7322A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0" y="1958790"/>
              <a:ext cx="4497205" cy="4497205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9650D5A-38B5-F15C-06B1-8D8F21F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6555" y="3030177"/>
              <a:ext cx="1629971" cy="163154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рисунок, искусство, картин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9B5EA4-1747-F7BF-97F3-13859C8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70" y="3245711"/>
              <a:ext cx="1162064" cy="117780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10" y="60026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6198 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64 L 0.01797 -0.03819 C 0.02162 -0.04861 0.02735 -0.05393 0.03321 -0.05393 C 0.03985 -0.05393 0.04532 -0.04861 0.04896 -0.03819 L 0.06706 0.00764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0.00764 L 0.08425 -0.0324 C 0.08789 -0.04143 0.09336 -0.04629 0.09896 -0.04629 C 0.10547 -0.04629 0.11081 -0.04143 0.11446 -0.0324 L 0.1319 0.0076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 0.00764 L 0.15118 -0.0324 C 0.15521 -0.04143 0.1612 -0.04629 0.16758 -0.04629 C 0.17474 -0.04629 0.18047 -0.04143 0.18451 -0.0324 L 0.20391 0.0076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0.00764 L 0.2155 -0.0324 C 0.21784 -0.04143 0.22149 -0.04629 0.22526 -0.04629 C 0.22969 -0.04629 0.23308 -0.04143 0.23555 -0.0324 L 0.24727 0.00764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2 -0.112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  <p:bldP spid="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2025-07-21T14:48:03Z</dcterms:modified>
</cp:coreProperties>
</file>