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66" d="100"/>
          <a:sy n="66" d="100"/>
        </p:scale>
        <p:origin x="21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39" y="3693615"/>
            <a:ext cx="2806483" cy="28064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9BBFF-9BE2-B9D9-15C5-690D28E8B2E7}"/>
              </a:ext>
            </a:extLst>
          </p:cNvPr>
          <p:cNvSpPr/>
          <p:nvPr/>
        </p:nvSpPr>
        <p:spPr>
          <a:xfrm>
            <a:off x="772051" y="176016"/>
            <a:ext cx="7079018" cy="415468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BD9F-DFF3-9210-DD24-5221E8529712}"/>
              </a:ext>
            </a:extLst>
          </p:cNvPr>
          <p:cNvSpPr/>
          <p:nvPr/>
        </p:nvSpPr>
        <p:spPr>
          <a:xfrm>
            <a:off x="1278671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D02A5D-D932-B064-76FD-064AA458C094}"/>
              </a:ext>
            </a:extLst>
          </p:cNvPr>
          <p:cNvSpPr/>
          <p:nvPr/>
        </p:nvSpPr>
        <p:spPr>
          <a:xfrm>
            <a:off x="1278671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C509B3-A206-39BA-8E38-96832DB560B7}"/>
              </a:ext>
            </a:extLst>
          </p:cNvPr>
          <p:cNvSpPr/>
          <p:nvPr/>
        </p:nvSpPr>
        <p:spPr>
          <a:xfrm>
            <a:off x="2789520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2D3B05-06F4-4C36-4FD3-008099727EFB}"/>
              </a:ext>
            </a:extLst>
          </p:cNvPr>
          <p:cNvSpPr/>
          <p:nvPr/>
        </p:nvSpPr>
        <p:spPr>
          <a:xfrm>
            <a:off x="2789520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BD4C68-CAB5-C76C-0E3A-F9EBDAAD82C7}"/>
              </a:ext>
            </a:extLst>
          </p:cNvPr>
          <p:cNvSpPr/>
          <p:nvPr/>
        </p:nvSpPr>
        <p:spPr>
          <a:xfrm>
            <a:off x="4300369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4BAB7A7-E1E7-C576-6E10-70FF767D1332}"/>
              </a:ext>
            </a:extLst>
          </p:cNvPr>
          <p:cNvSpPr/>
          <p:nvPr/>
        </p:nvSpPr>
        <p:spPr>
          <a:xfrm>
            <a:off x="4300369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D847AF-FC21-578C-3087-A6B261F2D883}"/>
              </a:ext>
            </a:extLst>
          </p:cNvPr>
          <p:cNvSpPr/>
          <p:nvPr/>
        </p:nvSpPr>
        <p:spPr>
          <a:xfrm>
            <a:off x="5811218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ED5A16-FFA9-B36E-76BB-F8DE79EBD657}"/>
              </a:ext>
            </a:extLst>
          </p:cNvPr>
          <p:cNvSpPr/>
          <p:nvPr/>
        </p:nvSpPr>
        <p:spPr>
          <a:xfrm>
            <a:off x="5811218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 descr="Изображение выглядит как пицца, Быстрое питание, е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17E85742-3F87-0CA2-A351-FEB45C23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" y="2121965"/>
            <a:ext cx="3068930" cy="23016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7CEF215-ED53-CF3E-1890-12F19E9D6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0494" y="5606399"/>
            <a:ext cx="957330" cy="9573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9E1677-9C5C-B96B-67FB-E3969EAC6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4" y="4519641"/>
            <a:ext cx="932489" cy="9324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3E64A26-A1E7-C075-EDAD-5E135C424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534" y="5598525"/>
            <a:ext cx="980125" cy="98012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, Красочность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2219F57-B33A-D1CC-4E6E-45E83D6C2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3" y="4536791"/>
            <a:ext cx="1002708" cy="7520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BA7A845-DEE2-7F5D-9253-8A312CF23F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626" y="5581088"/>
            <a:ext cx="1019737" cy="10197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2113715-5B4F-3024-7091-A6CA1198C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075" r="1706" b="-1075"/>
          <a:stretch>
            <a:fillRect/>
          </a:stretch>
        </p:blipFill>
        <p:spPr>
          <a:xfrm>
            <a:off x="1376012" y="4462418"/>
            <a:ext cx="840605" cy="975929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571FB271-C9FE-459D-0B76-8BF2684D95D1}"/>
              </a:ext>
            </a:extLst>
          </p:cNvPr>
          <p:cNvSpPr/>
          <p:nvPr/>
        </p:nvSpPr>
        <p:spPr>
          <a:xfrm>
            <a:off x="2266615" y="4479997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B1807FD-D658-6674-AE3E-29FC58495071}"/>
              </a:ext>
            </a:extLst>
          </p:cNvPr>
          <p:cNvSpPr/>
          <p:nvPr/>
        </p:nvSpPr>
        <p:spPr>
          <a:xfrm>
            <a:off x="2266615" y="4960850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B6A140B-8D0C-733B-A1A5-6DA0729FF83B}"/>
              </a:ext>
            </a:extLst>
          </p:cNvPr>
          <p:cNvSpPr/>
          <p:nvPr/>
        </p:nvSpPr>
        <p:spPr>
          <a:xfrm>
            <a:off x="3803799" y="448161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F400E7-96CA-7D99-8B60-B7EA748A3504}"/>
              </a:ext>
            </a:extLst>
          </p:cNvPr>
          <p:cNvSpPr/>
          <p:nvPr/>
        </p:nvSpPr>
        <p:spPr>
          <a:xfrm>
            <a:off x="3803799" y="496246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E48DB3B-4349-02FD-BAF6-AC9028767895}"/>
              </a:ext>
            </a:extLst>
          </p:cNvPr>
          <p:cNvSpPr/>
          <p:nvPr/>
        </p:nvSpPr>
        <p:spPr>
          <a:xfrm>
            <a:off x="5321933" y="448323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42503F2-BC87-D148-3F34-BFBB6E5AB090}"/>
              </a:ext>
            </a:extLst>
          </p:cNvPr>
          <p:cNvSpPr/>
          <p:nvPr/>
        </p:nvSpPr>
        <p:spPr>
          <a:xfrm>
            <a:off x="5321933" y="496408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717E149-0F7E-0555-8873-F65C2E40FF0C}"/>
              </a:ext>
            </a:extLst>
          </p:cNvPr>
          <p:cNvSpPr/>
          <p:nvPr/>
        </p:nvSpPr>
        <p:spPr>
          <a:xfrm>
            <a:off x="6827367" y="448485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35D9295-A4F9-CE3A-D687-67EF86F16F02}"/>
              </a:ext>
            </a:extLst>
          </p:cNvPr>
          <p:cNvSpPr/>
          <p:nvPr/>
        </p:nvSpPr>
        <p:spPr>
          <a:xfrm>
            <a:off x="6827367" y="496570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8E20E82-886B-E9BC-7B42-E3E57B42C347}"/>
              </a:ext>
            </a:extLst>
          </p:cNvPr>
          <p:cNvSpPr/>
          <p:nvPr/>
        </p:nvSpPr>
        <p:spPr>
          <a:xfrm>
            <a:off x="2266615" y="563814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BB6506D-68E0-7A4B-0B1D-128B7DF623F9}"/>
              </a:ext>
            </a:extLst>
          </p:cNvPr>
          <p:cNvSpPr/>
          <p:nvPr/>
        </p:nvSpPr>
        <p:spPr>
          <a:xfrm>
            <a:off x="2266615" y="611899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2083B02-CA23-27BE-6227-D0A398E60BB5}"/>
              </a:ext>
            </a:extLst>
          </p:cNvPr>
          <p:cNvSpPr/>
          <p:nvPr/>
        </p:nvSpPr>
        <p:spPr>
          <a:xfrm>
            <a:off x="3803799" y="563976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7FBB380-E523-E7D0-D54F-BE26675DC211}"/>
              </a:ext>
            </a:extLst>
          </p:cNvPr>
          <p:cNvSpPr/>
          <p:nvPr/>
        </p:nvSpPr>
        <p:spPr>
          <a:xfrm>
            <a:off x="3803799" y="612061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152985D-BB4A-9EC4-47FB-F16987730F7F}"/>
              </a:ext>
            </a:extLst>
          </p:cNvPr>
          <p:cNvSpPr/>
          <p:nvPr/>
        </p:nvSpPr>
        <p:spPr>
          <a:xfrm>
            <a:off x="5321933" y="564138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AA7B698-2114-1EFB-651D-E1DA95BD4D62}"/>
              </a:ext>
            </a:extLst>
          </p:cNvPr>
          <p:cNvSpPr/>
          <p:nvPr/>
        </p:nvSpPr>
        <p:spPr>
          <a:xfrm>
            <a:off x="5321933" y="612223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CBDD9125-6BB2-F36D-284E-45332DF2EA57}"/>
              </a:ext>
            </a:extLst>
          </p:cNvPr>
          <p:cNvSpPr/>
          <p:nvPr/>
        </p:nvSpPr>
        <p:spPr>
          <a:xfrm>
            <a:off x="6827367" y="5642999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F43DB49-7783-8FB1-2E20-0167A22B30D2}"/>
              </a:ext>
            </a:extLst>
          </p:cNvPr>
          <p:cNvSpPr/>
          <p:nvPr/>
        </p:nvSpPr>
        <p:spPr>
          <a:xfrm>
            <a:off x="6827367" y="6123852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9" name="Рисунок 18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F8A6163-4608-3184-628B-3165234D26C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6" y="1645921"/>
            <a:ext cx="2684780" cy="268478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FB6F29B-891E-B1BE-F76F-D3E7459ECB81}"/>
              </a:ext>
            </a:extLst>
          </p:cNvPr>
          <p:cNvSpPr/>
          <p:nvPr/>
        </p:nvSpPr>
        <p:spPr>
          <a:xfrm>
            <a:off x="2273526" y="4962468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BDFF5EFE-5B67-6D8B-CF7A-CBDE3C271B55}"/>
              </a:ext>
            </a:extLst>
          </p:cNvPr>
          <p:cNvSpPr/>
          <p:nvPr/>
        </p:nvSpPr>
        <p:spPr>
          <a:xfrm>
            <a:off x="3796202" y="495838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2E88B687-4F5E-585C-25F0-4A8415572BA8}"/>
              </a:ext>
            </a:extLst>
          </p:cNvPr>
          <p:cNvSpPr/>
          <p:nvPr/>
        </p:nvSpPr>
        <p:spPr>
          <a:xfrm>
            <a:off x="5319252" y="4965704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7F72A5-B22A-99CC-6FAE-69D616399C30}"/>
              </a:ext>
            </a:extLst>
          </p:cNvPr>
          <p:cNvSpPr/>
          <p:nvPr/>
        </p:nvSpPr>
        <p:spPr>
          <a:xfrm>
            <a:off x="5311738" y="6121447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0BF346A-BEE8-1F75-AE46-E5F4459553C0}"/>
              </a:ext>
            </a:extLst>
          </p:cNvPr>
          <p:cNvSpPr/>
          <p:nvPr/>
        </p:nvSpPr>
        <p:spPr>
          <a:xfrm>
            <a:off x="2280108" y="613143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22BE734-5242-6F4C-A476-29497A0022B2}"/>
              </a:ext>
            </a:extLst>
          </p:cNvPr>
          <p:cNvSpPr/>
          <p:nvPr/>
        </p:nvSpPr>
        <p:spPr>
          <a:xfrm>
            <a:off x="3801664" y="5637235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6FB0A899-05B9-4DEA-2900-E31FA723720E}"/>
              </a:ext>
            </a:extLst>
          </p:cNvPr>
          <p:cNvSpPr/>
          <p:nvPr/>
        </p:nvSpPr>
        <p:spPr>
          <a:xfrm>
            <a:off x="6830862" y="4487152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D7604AF-70D4-9DA8-3815-5EA7AF287B3E}"/>
              </a:ext>
            </a:extLst>
          </p:cNvPr>
          <p:cNvSpPr/>
          <p:nvPr/>
        </p:nvSpPr>
        <p:spPr>
          <a:xfrm>
            <a:off x="6827367" y="5655203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6E170E-7012-5FC4-D8D4-27307EC7D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4" y="161713"/>
            <a:ext cx="3059878" cy="3059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B8DF0A-C87E-3089-6B73-09408A202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09" y="1990955"/>
            <a:ext cx="2589266" cy="25892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CAE537-1C0E-138E-DD46-37A1CBF19513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463" y="395536"/>
            <a:ext cx="3356880" cy="33568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0B67C51-2794-E96E-2A07-8F056D598D2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7806">
            <a:off x="4468440" y="299758"/>
            <a:ext cx="2292245" cy="21129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DF3E415-CA69-1F20-79C0-4DE1899EEB2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4581" y="202390"/>
            <a:ext cx="2874560" cy="28745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8FFAF6-214A-14D4-F070-9EB86F8047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3376" y="5553993"/>
            <a:ext cx="1046832" cy="104683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18E7F3E-0AC7-0371-CB35-53103449D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26" y="4470722"/>
            <a:ext cx="900236" cy="90023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00" y="-56750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2025-07-22T08:44:57Z</dcterms:modified>
</cp:coreProperties>
</file>