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gfaS03SJTcsxfMn7kCEfPub/mMs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 Дом" initials="НД" lastIdx="1" clrIdx="0">
    <p:extLst>
      <p:ext uri="{19B8F6BF-5375-455C-9EA6-DF929625EA0E}">
        <p15:presenceInfo xmlns:p15="http://schemas.microsoft.com/office/powerpoint/2012/main" userId="4009fde0227a67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ommentAuthors" Target="commentAuthors.xml"/><Relationship Id="rId3" Type="http://schemas.openxmlformats.org/officeDocument/2006/relationships/notesMaster" Target="notesMasters/notesMaster1.xml"/><Relationship Id="rId12" Type="http://customschemas.google.com/relationships/presentationmetadata" Target="meta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265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9AB676-BEB1-C70E-5854-92F29F408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7" y="3940"/>
            <a:ext cx="12179143" cy="6858000"/>
          </a:xfrm>
          <a:prstGeom prst="rect">
            <a:avLst/>
          </a:prstGeom>
        </p:spPr>
      </p:pic>
      <p:sp>
        <p:nvSpPr>
          <p:cNvPr id="4" name="AutoShape 2" descr="волшебная палочка PNG и картинки пнг | рисунок Векторы и PSD ...">
            <a:extLst>
              <a:ext uri="{FF2B5EF4-FFF2-40B4-BE49-F238E27FC236}">
                <a16:creationId xmlns:a16="http://schemas.microsoft.com/office/drawing/2014/main" id="{92FA2A98-CA34-57F0-94BC-CEA1007BA5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DD4DA8A-0756-D972-8299-7DA81DB5A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694" y="681560"/>
            <a:ext cx="1164815" cy="116481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DF8414F-A5C4-5D5C-D219-C82E86B17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9112" y="2577863"/>
            <a:ext cx="1114024" cy="91041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C1BC55F-4459-1EAC-91E1-18C1C88982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2518" y="482336"/>
            <a:ext cx="1454830" cy="145483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1E33B89-FDA3-8CC0-F23C-E6151C1BB1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8971" y="2336014"/>
            <a:ext cx="1265436" cy="126543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6EFD43-7B8D-ACDF-F760-3AA75A47E6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8971" y="565400"/>
            <a:ext cx="1344640" cy="134464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56AB622-05C4-1CE4-E809-D2FAAB630D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1968" y="4189806"/>
            <a:ext cx="1117201" cy="11172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CA6B0C6-0032-9118-B029-6B0A335534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3509" y="2577863"/>
            <a:ext cx="1090353" cy="1090353"/>
          </a:xfrm>
          <a:prstGeom prst="rect">
            <a:avLst/>
          </a:prstGeom>
        </p:spPr>
      </p:pic>
      <p:sp>
        <p:nvSpPr>
          <p:cNvPr id="28" name="Блок-схема: узел 27">
            <a:extLst>
              <a:ext uri="{FF2B5EF4-FFF2-40B4-BE49-F238E27FC236}">
                <a16:creationId xmlns:a16="http://schemas.microsoft.com/office/drawing/2014/main" id="{F6D4D248-C7B7-01F5-93E6-AF93656D827F}"/>
              </a:ext>
            </a:extLst>
          </p:cNvPr>
          <p:cNvSpPr/>
          <p:nvPr/>
        </p:nvSpPr>
        <p:spPr>
          <a:xfrm>
            <a:off x="4514863" y="433271"/>
            <a:ext cx="1551273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PRA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" name="Блок-схема: узел 28">
            <a:extLst>
              <a:ext uri="{FF2B5EF4-FFF2-40B4-BE49-F238E27FC236}">
                <a16:creationId xmlns:a16="http://schemas.microsoft.com/office/drawing/2014/main" id="{1BCBA642-F64C-BCFE-23F8-639BD6EFA250}"/>
              </a:ext>
            </a:extLst>
          </p:cNvPr>
          <p:cNvSpPr/>
          <p:nvPr/>
        </p:nvSpPr>
        <p:spPr>
          <a:xfrm>
            <a:off x="4404710" y="2325206"/>
            <a:ext cx="1691290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PRU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0" name="Блок-схема: узел 29">
            <a:extLst>
              <a:ext uri="{FF2B5EF4-FFF2-40B4-BE49-F238E27FC236}">
                <a16:creationId xmlns:a16="http://schemas.microsoft.com/office/drawing/2014/main" id="{169D0EB9-3162-CF8A-8C7D-4E57AC222523}"/>
              </a:ext>
            </a:extLst>
          </p:cNvPr>
          <p:cNvSpPr/>
          <p:nvPr/>
        </p:nvSpPr>
        <p:spPr>
          <a:xfrm>
            <a:off x="9325571" y="466150"/>
            <a:ext cx="1615633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PRE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1" name="Блок-схема: узел 30">
            <a:extLst>
              <a:ext uri="{FF2B5EF4-FFF2-40B4-BE49-F238E27FC236}">
                <a16:creationId xmlns:a16="http://schemas.microsoft.com/office/drawing/2014/main" id="{7C3D173D-F1A9-79CE-4C4C-3AEA594D7009}"/>
              </a:ext>
            </a:extLst>
          </p:cNvPr>
          <p:cNvSpPr/>
          <p:nvPr/>
        </p:nvSpPr>
        <p:spPr>
          <a:xfrm>
            <a:off x="6950206" y="2375774"/>
            <a:ext cx="1691290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PRY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74DE662C-9F02-4E19-7E83-2D606569F7D7}"/>
              </a:ext>
            </a:extLst>
          </p:cNvPr>
          <p:cNvSpPr/>
          <p:nvPr/>
        </p:nvSpPr>
        <p:spPr>
          <a:xfrm>
            <a:off x="9325571" y="2375774"/>
            <a:ext cx="1659335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PRA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DC3FE6AD-C248-A70D-C9F1-20E91A32B038}"/>
              </a:ext>
            </a:extLst>
          </p:cNvPr>
          <p:cNvSpPr/>
          <p:nvPr/>
        </p:nvSpPr>
        <p:spPr>
          <a:xfrm>
            <a:off x="6979598" y="4187017"/>
            <a:ext cx="1691290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PRO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4" name="Блок-схема: узел 33">
            <a:extLst>
              <a:ext uri="{FF2B5EF4-FFF2-40B4-BE49-F238E27FC236}">
                <a16:creationId xmlns:a16="http://schemas.microsoft.com/office/drawing/2014/main" id="{1D79180F-75D5-C94D-71BF-13D6E93B1C1A}"/>
              </a:ext>
            </a:extLst>
          </p:cNvPr>
          <p:cNvSpPr/>
          <p:nvPr/>
        </p:nvSpPr>
        <p:spPr>
          <a:xfrm>
            <a:off x="6978639" y="464026"/>
            <a:ext cx="1551273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PRO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429357-5D4C-DCF7-6E3A-6A953B2E63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5348" y="4127436"/>
            <a:ext cx="1265437" cy="12419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121F6C-9C84-ABC9-2803-FD8005F7D7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17809" y="3870241"/>
            <a:ext cx="1596205" cy="1609235"/>
          </a:xfrm>
          <a:prstGeom prst="rect">
            <a:avLst/>
          </a:prstGeom>
        </p:spPr>
      </p:pic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6CFCB319-6347-5E2B-1051-B09684D02AA4}"/>
              </a:ext>
            </a:extLst>
          </p:cNvPr>
          <p:cNvSpPr/>
          <p:nvPr/>
        </p:nvSpPr>
        <p:spPr>
          <a:xfrm>
            <a:off x="4483324" y="4187017"/>
            <a:ext cx="1610084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PRE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725B4AF5-1B80-4441-9D35-EE4593CD4374}"/>
              </a:ext>
            </a:extLst>
          </p:cNvPr>
          <p:cNvSpPr/>
          <p:nvPr/>
        </p:nvSpPr>
        <p:spPr>
          <a:xfrm>
            <a:off x="9455065" y="4205383"/>
            <a:ext cx="1615633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PRY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D77D890-C146-8EB7-81F4-AC14DD6145E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0730" y="267938"/>
            <a:ext cx="2216107" cy="2216107"/>
          </a:xfrm>
          <a:prstGeom prst="rect">
            <a:avLst/>
          </a:prstGeom>
        </p:spPr>
      </p:pic>
      <p:pic>
        <p:nvPicPr>
          <p:cNvPr id="2" name="Picture 1" descr="Без назви-1">
            <a:extLst>
              <a:ext uri="{FF2B5EF4-FFF2-40B4-BE49-F238E27FC236}">
                <a16:creationId xmlns:a16="http://schemas.microsoft.com/office/drawing/2014/main" id="{E15142F2-96CE-CD5C-0F9E-9FE003D74A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535282" y="2820651"/>
            <a:ext cx="3494000" cy="34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8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Администратор</cp:lastModifiedBy>
  <cp:revision>41</cp:revision>
  <dcterms:modified xsi:type="dcterms:W3CDTF">2025-07-22T13:02:15Z</dcterms:modified>
</cp:coreProperties>
</file>