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84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66" d="100"/>
          <a:sy n="66" d="100"/>
        </p:scale>
        <p:origin x="2232" y="10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6EB1BB-761C-46F4-925A-486B59D4A5E8}" type="datetimeFigureOut">
              <a:rPr lang="ru-RU" smtClean="0"/>
              <a:t>22.07.2025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DAD412-B34A-4850-8C22-07AA501B9E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6465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988BB8-57B0-4366-AAC2-1DEC72407ADB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97454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DD290B-EA91-4E77-AB31-AD3A73DA9B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25539FC-0335-45F8-8710-0523105EB81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2561075-A62C-4FB4-885D-085D26E07B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7245C-5A9D-4D7C-A0C4-E452227B5D21}" type="datetimeFigureOut">
              <a:rPr lang="ru-RU" smtClean="0"/>
              <a:t>22.07.2025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4B8CF4C-D30F-40E5-97DE-0260CD68E7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817E366-3B76-4596-A4D4-B2C6418051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A4ABB5-5D8A-4029-A76B-A44B4E24B8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23936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AE97DA-6258-4ED8-96CA-9847AA72BB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BB237B5-04FD-4420-B59F-86F201CEAD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7CBC07E-073B-4E47-996F-E9F563B945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7245C-5A9D-4D7C-A0C4-E452227B5D21}" type="datetimeFigureOut">
              <a:rPr lang="ru-RU" smtClean="0"/>
              <a:t>22.07.2025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DCBB5C8-A892-4093-B085-F48901C526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B7076A8-3CEE-4FFB-BFE2-00B9EDE786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A4ABB5-5D8A-4029-A76B-A44B4E24B8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52488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7C663506-B80B-4F45-AB18-C61441C3A00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1E4D442-AAEB-4A18-9DB5-8953DC3024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9E3E947-18C1-4A1D-87C0-E7870FE7B8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7245C-5A9D-4D7C-A0C4-E452227B5D21}" type="datetimeFigureOut">
              <a:rPr lang="ru-RU" smtClean="0"/>
              <a:t>22.07.2025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E8982F5-B0FD-4A11-B6D7-FF05E0156B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63E67F9-1C66-4D4F-83DB-D64B8209B9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A4ABB5-5D8A-4029-A76B-A44B4E24B8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9193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7A46FCD-3572-45FF-AE82-2F4A0B6611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FD15941-2686-4886-B2E8-42768D71FE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2E26742-2A90-437D-AC2F-885EB5786E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7245C-5A9D-4D7C-A0C4-E452227B5D21}" type="datetimeFigureOut">
              <a:rPr lang="ru-RU" smtClean="0"/>
              <a:t>22.07.2025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63B3B72-9F24-4232-85FA-171AAB60CC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227EB31-76F1-46CF-BEEE-C7F15B1081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A4ABB5-5D8A-4029-A76B-A44B4E24B8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72982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09618FA-B0EE-4C93-BA3A-B8705CCD31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C086120-9720-4A02-B683-D51B1631DD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A501C54-7579-44CF-8E00-2A4ACC3153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7245C-5A9D-4D7C-A0C4-E452227B5D21}" type="datetimeFigureOut">
              <a:rPr lang="ru-RU" smtClean="0"/>
              <a:t>22.07.2025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386282A-42F7-4F8F-B598-F260FBDAA6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5321CAB-738C-4634-AC4D-96F72E993F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A4ABB5-5D8A-4029-A76B-A44B4E24B8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08756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9385B2A-7FB9-44F2-9B6A-6AD12F0708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74B3295-ED8F-4926-9FE4-45493653D0F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163782F-A99D-450C-9343-CC15B869D6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D83786A-9BAA-4315-8AE4-BBCBBFDA28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7245C-5A9D-4D7C-A0C4-E452227B5D21}" type="datetimeFigureOut">
              <a:rPr lang="ru-RU" smtClean="0"/>
              <a:t>22.07.2025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62A757A-D233-4FA2-AC6F-EED73B8964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37DE8F2-1B05-444B-A30B-CC3DAE0C7E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A4ABB5-5D8A-4029-A76B-A44B4E24B8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77757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1BAF0B-B70E-4B5F-A047-A9B2D8C5CE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6932EF4-B447-4520-B5C4-35C7DF2CC0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0D862B7-7B08-43D4-B1F6-2FBAC0C9E7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20484747-3232-4CCE-BCCC-8DDDD3E3550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7B57B7D9-683C-4836-8FB9-3C8D5FBED66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4B74A988-7FCA-4BB6-9A32-BA0BC33D2C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7245C-5A9D-4D7C-A0C4-E452227B5D21}" type="datetimeFigureOut">
              <a:rPr lang="ru-RU" smtClean="0"/>
              <a:t>22.07.2025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D952AE3E-51BD-49CB-ABDE-5361D93D87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54591752-64C0-455E-89AE-B5E25DC953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A4ABB5-5D8A-4029-A76B-A44B4E24B8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5982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F00C8F1-9768-4C36-ABB1-0C6B1B1933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404348DD-EFDA-49C7-8D6E-E31B8B926A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7245C-5A9D-4D7C-A0C4-E452227B5D21}" type="datetimeFigureOut">
              <a:rPr lang="ru-RU" smtClean="0"/>
              <a:t>22.07.2025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F97B9688-897C-4617-BA1D-A836D8AE9F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5C4085A6-F74D-4076-A2A0-E508EA70CC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A4ABB5-5D8A-4029-A76B-A44B4E24B8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09998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3C7E951C-39C9-4E69-A72E-3466D35304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7245C-5A9D-4D7C-A0C4-E452227B5D21}" type="datetimeFigureOut">
              <a:rPr lang="ru-RU" smtClean="0"/>
              <a:t>22.07.2025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27A80B3-E50A-4FAE-BC56-79380E1CB6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03EBF7B-5559-42F6-80FB-1DB869E753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A4ABB5-5D8A-4029-A76B-A44B4E24B8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95796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E8718EA-FE80-4C9E-9DDD-09C3052A1C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C27C963-E619-43AF-9807-659B490BED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F8B9FBC-4099-48F7-85FE-E101C3E49E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46AB4A2-2C31-46E5-9EB0-D960AD11D4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7245C-5A9D-4D7C-A0C4-E452227B5D21}" type="datetimeFigureOut">
              <a:rPr lang="ru-RU" smtClean="0"/>
              <a:t>22.07.2025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BAD316B-65E6-4391-9865-632C0117EF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2BA006A-833D-4AE9-A5E9-3EF62CDBC8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A4ABB5-5D8A-4029-A76B-A44B4E24B8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46748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5F989D-236B-4821-894C-06A65A7C31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ADCDE6C0-0FA6-4908-B723-B84DF2247A8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52D8FFA-E09A-4595-8169-FA1715FD7C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E91F44B-1B49-4260-A30E-CBDE41D8D5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7245C-5A9D-4D7C-A0C4-E452227B5D21}" type="datetimeFigureOut">
              <a:rPr lang="ru-RU" smtClean="0"/>
              <a:t>22.07.2025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18CB5ED-E3A7-4FD1-B20F-3BFAF3FDEC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CC535F2-3C56-4593-B9A7-21328B772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A4ABB5-5D8A-4029-A76B-A44B4E24B8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7917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3565400-7B02-428A-BE77-D393980014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8BB9336-628F-4268-9133-87AC1CD989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4CA8C9B-F1BE-4EF2-88C8-205A670BF20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87245C-5A9D-4D7C-A0C4-E452227B5D21}" type="datetimeFigureOut">
              <a:rPr lang="ru-RU" smtClean="0"/>
              <a:t>22.07.2025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24107E3-49CA-4778-B261-9A1A6D324C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EFB5C7C-7B52-4973-806B-32A0E9A62A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A4ABB5-5D8A-4029-A76B-A44B4E24B8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21287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3" Type="http://schemas.openxmlformats.org/officeDocument/2006/relationships/image" Target="../media/image1.png"/><Relationship Id="rId21" Type="http://schemas.openxmlformats.org/officeDocument/2006/relationships/image" Target="../media/image19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C44B8AC-B85D-4377-B6CE-1967414639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60"/>
            <a:ext cx="12192000" cy="6832879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EADD8C76-F3EF-4394-866A-D74930346E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8" t="38578" r="11509"/>
          <a:stretch/>
        </p:blipFill>
        <p:spPr bwMode="auto">
          <a:xfrm>
            <a:off x="3203494" y="276054"/>
            <a:ext cx="6111305" cy="5988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086444B2-8E71-4E65-B6A0-749A4A8526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834516" y="482334"/>
            <a:ext cx="1440000" cy="1440000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E9791E3-5BEF-4C5B-955A-EB814A589C1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45538" y="538660"/>
            <a:ext cx="1440000" cy="1440000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F0734EE4-3109-443F-9D74-AF2434763C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569033" y="538660"/>
            <a:ext cx="1548000" cy="1439654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CCDFBA78-FAA7-46BD-A30B-6DE1F549E4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679901" y="2100470"/>
            <a:ext cx="1543091" cy="1543091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6204EF46-4B43-4037-8A62-DB09F6D2A2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8" b="2268"/>
          <a:stretch/>
        </p:blipFill>
        <p:spPr bwMode="auto">
          <a:xfrm>
            <a:off x="7241277" y="3920849"/>
            <a:ext cx="1320091" cy="1260206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>
            <a:extLst>
              <a:ext uri="{FF2B5EF4-FFF2-40B4-BE49-F238E27FC236}">
                <a16:creationId xmlns:a16="http://schemas.microsoft.com/office/drawing/2014/main" id="{1B623AE9-4181-4966-9542-25443BEB66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848504">
            <a:off x="7050432" y="2197420"/>
            <a:ext cx="1440000" cy="1440000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>
            <a:extLst>
              <a:ext uri="{FF2B5EF4-FFF2-40B4-BE49-F238E27FC236}">
                <a16:creationId xmlns:a16="http://schemas.microsoft.com/office/drawing/2014/main" id="{0EA7C630-9EA1-44B1-B8E8-8DCE570662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546866" y="2289848"/>
            <a:ext cx="1264958" cy="1264958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>
            <a:extLst>
              <a:ext uri="{FF2B5EF4-FFF2-40B4-BE49-F238E27FC236}">
                <a16:creationId xmlns:a16="http://schemas.microsoft.com/office/drawing/2014/main" id="{745E35BC-7C45-4238-B128-C6554E2A92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969889" y="3920849"/>
            <a:ext cx="1440000" cy="1440000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>
            <a:extLst>
              <a:ext uri="{FF2B5EF4-FFF2-40B4-BE49-F238E27FC236}">
                <a16:creationId xmlns:a16="http://schemas.microsoft.com/office/drawing/2014/main" id="{2C3C9334-A536-434E-98BF-BEF126843C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7" r="4087"/>
          <a:stretch/>
        </p:blipFill>
        <p:spPr bwMode="auto">
          <a:xfrm rot="21334409">
            <a:off x="5617948" y="3948231"/>
            <a:ext cx="1322301" cy="1440000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01863563-F35D-4338-B7F2-68D8D71BB13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62" r="18172"/>
          <a:stretch/>
        </p:blipFill>
        <p:spPr bwMode="auto">
          <a:xfrm>
            <a:off x="9314798" y="3209447"/>
            <a:ext cx="2416779" cy="34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0">
            <a:extLst>
              <a:ext uri="{FF2B5EF4-FFF2-40B4-BE49-F238E27FC236}">
                <a16:creationId xmlns:a16="http://schemas.microsoft.com/office/drawing/2014/main" id="{96356AD1-7D41-41B4-867C-E56C6EB3F4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935155" y="3174762"/>
            <a:ext cx="3240000" cy="32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DED7081-C19A-47DF-8EEB-E0FCFA029D24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97" r="20762"/>
          <a:stretch/>
        </p:blipFill>
        <p:spPr>
          <a:xfrm flipH="1">
            <a:off x="9664718" y="2958232"/>
            <a:ext cx="2049955" cy="3420000"/>
          </a:xfrm>
          <a:prstGeom prst="rect">
            <a:avLst/>
          </a:prstGeom>
        </p:spPr>
      </p:pic>
      <p:pic>
        <p:nvPicPr>
          <p:cNvPr id="1044" name="Picture 20">
            <a:extLst>
              <a:ext uri="{FF2B5EF4-FFF2-40B4-BE49-F238E27FC236}">
                <a16:creationId xmlns:a16="http://schemas.microsoft.com/office/drawing/2014/main" id="{7D5098E1-B99C-4B78-9B06-D6E425209A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219885" y="3462105"/>
            <a:ext cx="3060000" cy="30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>
            <a:extLst>
              <a:ext uri="{FF2B5EF4-FFF2-40B4-BE49-F238E27FC236}">
                <a16:creationId xmlns:a16="http://schemas.microsoft.com/office/drawing/2014/main" id="{5EB47CFD-4A74-4738-BDD7-0723C69A121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06" r="13274"/>
          <a:stretch/>
        </p:blipFill>
        <p:spPr bwMode="auto">
          <a:xfrm>
            <a:off x="9549607" y="3174762"/>
            <a:ext cx="2589600" cy="34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>
            <a:extLst>
              <a:ext uri="{FF2B5EF4-FFF2-40B4-BE49-F238E27FC236}">
                <a16:creationId xmlns:a16="http://schemas.microsoft.com/office/drawing/2014/main" id="{5D0D60DB-D97C-40F2-AC7C-8C759AD436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55" t="1254" r="8588" b="1254"/>
          <a:stretch/>
        </p:blipFill>
        <p:spPr bwMode="auto">
          <a:xfrm>
            <a:off x="9424701" y="3343189"/>
            <a:ext cx="2556674" cy="30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09DF87E-78BE-4404-B2EE-E77672CC9812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93" y="2994762"/>
            <a:ext cx="3420000" cy="3420000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AE30B690-FEAE-4BD1-B933-33C555A81B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885576" y="5806367"/>
            <a:ext cx="1216662" cy="1052838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65F062E6-8045-43D9-91D2-52EC61DD6D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78711" y="475956"/>
            <a:ext cx="1867773" cy="198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04722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4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6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2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26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5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3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4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3" dur="500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5" dur="5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26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58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9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6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7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7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7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9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9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7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4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5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4" dur="500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500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6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>
                      <p:stCondLst>
                        <p:cond delay="indefinite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6" fill="hold">
                      <p:stCondLst>
                        <p:cond delay="indefinite"/>
                      </p:stCondLst>
                      <p:childTnLst>
                        <p:par>
                          <p:cTn id="237" fill="hold">
                            <p:stCondLst>
                              <p:cond delay="0"/>
                            </p:stCondLst>
                            <p:childTnLst>
                              <p:par>
                                <p:cTn id="238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39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0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7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8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6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7" dur="500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8" dur="500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1" fill="hold">
                      <p:stCondLst>
                        <p:cond delay="indefinite"/>
                      </p:stCondLst>
                      <p:childTnLst>
                        <p:par>
                          <p:cTn id="262" fill="hold">
                            <p:stCondLst>
                              <p:cond delay="0"/>
                            </p:stCondLst>
                            <p:childTnLst>
                              <p:par>
                                <p:cTn id="263" presetID="4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4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ppt_x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5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6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019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076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169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0296"/>
                                          </p:val>
                                        </p:tav>
                                        <p:tav tm="25000">
                                          <p:val>
                                            <p:strVal val="ppt_y+0.0454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0639"/>
                                          </p:val>
                                        </p:tav>
                                        <p:tav tm="35000">
                                          <p:val>
                                            <p:strVal val="ppt_y+0.0846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071"/>
                                          </p:val>
                                        </p:tav>
                                        <p:tav tm="45000">
                                          <p:val>
                                            <p:strVal val="ppt_y+0.1307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y+0.1792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029"/>
                                          </p:val>
                                        </p:tav>
                                        <p:tav tm="65000">
                                          <p:val>
                                            <p:strVal val="ppt_y+0.2253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461"/>
                                          </p:val>
                                        </p:tav>
                                        <p:tav tm="75000">
                                          <p:val>
                                            <p:strVal val="ppt_y+0.2646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2804"/>
                                          </p:val>
                                        </p:tav>
                                        <p:tav tm="85000">
                                          <p:val>
                                            <p:strVal val="ppt_y+0.2931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024"/>
                                          </p:val>
                                        </p:tav>
                                        <p:tav tm="95000">
                                          <p:val>
                                            <p:strVal val="ppt_y+0.308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7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8" dur="100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1" fill="hold">
                      <p:stCondLst>
                        <p:cond delay="0"/>
                      </p:stCondLst>
                      <p:childTnLst>
                        <p:par>
                          <p:cTn id="272" fill="hold">
                            <p:stCondLst>
                              <p:cond delay="0"/>
                            </p:stCondLst>
                            <p:childTnLst>
                              <p:par>
                                <p:cTn id="27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9" fill="hold">
                      <p:stCondLst>
                        <p:cond delay="indefinite"/>
                      </p:stCondLst>
                      <p:childTnLst>
                        <p:par>
                          <p:cTn id="280" fill="hold">
                            <p:stCondLst>
                              <p:cond delay="0"/>
                            </p:stCondLst>
                            <p:childTnLst>
                              <p:par>
                                <p:cTn id="28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</TotalTime>
  <Words>1</Words>
  <Application>Microsoft Office PowerPoint</Application>
  <PresentationFormat>Широкоэкранный</PresentationFormat>
  <Paragraphs>1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Администратор</cp:lastModifiedBy>
  <cp:revision>9</cp:revision>
  <dcterms:created xsi:type="dcterms:W3CDTF">2024-08-27T08:35:39Z</dcterms:created>
  <dcterms:modified xsi:type="dcterms:W3CDTF">2025-07-22T13:13:12Z</dcterms:modified>
</cp:coreProperties>
</file>