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28E295-1742-2B8E-F6AE-D65DB6AB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91" y="1869908"/>
            <a:ext cx="2771053" cy="277105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477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5337" y="5097326"/>
            <a:ext cx="858331" cy="8583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42346" y="5023234"/>
            <a:ext cx="954933" cy="954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29674" y="489513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61387" y="5023234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113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31872" y="4896733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50191" y="5030415"/>
            <a:ext cx="934064" cy="934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753" y="4907678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109" y="5007277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Ліва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Права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211708" cy="900000"/>
            <a:chOff x="1006575" y="897213"/>
            <a:chExt cx="1726037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03232" y="971275"/>
              <a:ext cx="1629380" cy="3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праворуч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32737" y="1411571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ліворуч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781" y="4388756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116 L 0.51679 -0.376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42721 -0.390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16576 -0.2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15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8385 -0.209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93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7356 -0.376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169 -0.3780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206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301 L -0.24726 -0.20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6</cp:revision>
  <dcterms:created xsi:type="dcterms:W3CDTF">2025-05-07T06:46:46Z</dcterms:created>
  <dcterms:modified xsi:type="dcterms:W3CDTF">2025-07-22T13:33:59Z</dcterms:modified>
</cp:coreProperties>
</file>