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77AB-2EE2-D1D6-B559-E02BA3D4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1465D-DF34-413E-2DFD-1F58E74A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1AA38-F76C-94A8-FDE1-7A5DDBB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30FC0-BC9A-5801-6CBC-F578BC59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81560-B72D-238D-A1F8-C4F95D53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2449-E474-ADA2-A4AC-3E0253D5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94702-9F58-4131-47E4-5440E5D8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50B46-EF91-17F9-C985-940DD786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D4E6-A694-DCF3-80E1-C81BE4E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E32C-FA84-E60A-DF56-BA73C461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4FFF75-CE99-3F69-1A58-308109AD2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64735-9953-EFB7-AAA7-C62C78BD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C1D27-A229-0F64-816D-7C5261D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B47AF-D410-30D9-E683-894B00D3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EA95E-0C98-705A-E8C2-66F55D1E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5DE93-35DE-F490-A94D-DA69BEA8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2C200-308C-49B3-AC74-6748A528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2A2B3-79BA-03DD-6CCB-96FE264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BAED6-9D1A-40F0-029A-AF9A2E29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74007-18FF-E8A9-5BDE-59D2A7EB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0EA5-20C1-4295-67CA-97A02609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EDD48-6969-D335-B1FE-E2C82CB0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76C81-8979-C3EE-75CC-4E17A020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66D8-41B1-731E-4705-66E2806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401F7-6D41-EED5-CFD7-DBC3528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2025-9327-2B6C-A1C1-B3D2F69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1BA79-A19C-36F4-266B-8DBBA381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EFC51-4611-F324-CC72-A438195C9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1EAC7-F2EB-D9A9-EF46-0D9A3B5B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6093D-1EEE-F253-7B78-C65B2099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726DF-00EE-2F09-75D4-969A31A5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4CF4-C265-444B-2D24-C1F97B75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60EA8-F94D-D980-9B38-776BB2C6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B9522-2759-78ED-E29A-B358F02E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996F5-AB94-8048-9207-3BE9A1878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971CD3-D7D8-467B-0D44-DED56905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DF5A2-31AA-72B7-EDC5-6912D274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349E8-2A56-92C8-5CD9-FD170B3E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98012-E156-8563-F8B4-62762AC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1E8E-48EE-455D-9AE5-98C1F7A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A80FAA-F479-215D-E1F1-26A4F609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F47198-391D-A2DF-814A-054600D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D1B65-B5CE-8FD2-503F-3E94FC6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A92D6-00C1-97DC-1E36-67F7498F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2F20A1-D896-BDBF-BCCA-5ACA66CD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E234D2-9073-3E2A-1504-2A5467D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EE34C-222A-9C69-8DE9-CA9B088F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E975B-EFE6-0708-99CE-FB8F4D4B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C3427-B234-9E6A-3FA8-A064B378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E62A5-CC17-67A9-A4B7-B29C8166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2A10-E0B8-EEE3-9318-F15C3B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84910-4714-BD5F-9A67-9ACB311C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D69AA-B99A-4C49-8590-89797CF6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58BA3-AC1B-4989-0679-F2767C66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390BD-6F93-B811-C9B6-5B3597DA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94975-6900-8659-79EA-5FE4749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8D08D-28D1-95CA-F6EB-228319F1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8A9A-1094-EAED-3488-3233E167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AF05F-EEB9-C9B6-4472-816A1AA8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E086D-EEE5-1235-5C16-6A7D6A49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A4B72-E290-BD93-48C3-698657FD4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8EF-EEF8-4E63-86CA-1859876B7CF6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FCF99-F9C0-549D-76A4-44BEC8038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3065-F7C9-E556-7DF9-DAE059D0A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ru.freepik.com/premium-photo/red-cancelled-x-cross-mark-sign-delete-or-remove-button-icon-in-a-circle-isolated-on-white-background-wrong-error-ban-failed-false-verification-incorrect-negative-symbol-concept-3d-rendering_89550133.htm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9531A-BFA8-0E0D-5164-BFC90B67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8EE3298-A38A-A04D-740E-607B3FCD8130}"/>
              </a:ext>
            </a:extLst>
          </p:cNvPr>
          <p:cNvGrpSpPr/>
          <p:nvPr/>
        </p:nvGrpSpPr>
        <p:grpSpPr>
          <a:xfrm>
            <a:off x="1043440" y="1668238"/>
            <a:ext cx="7748835" cy="2941163"/>
            <a:chOff x="1043440" y="1668238"/>
            <a:chExt cx="7748835" cy="294116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BEF4792-689E-3FA2-0233-289422D92F07}"/>
                </a:ext>
              </a:extLst>
            </p:cNvPr>
            <p:cNvSpPr/>
            <p:nvPr/>
          </p:nvSpPr>
          <p:spPr>
            <a:xfrm>
              <a:off x="1043440" y="166823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651F85B-6ABF-B290-2824-66B3AC3CDA83}"/>
                </a:ext>
              </a:extLst>
            </p:cNvPr>
            <p:cNvGrpSpPr/>
            <p:nvPr/>
          </p:nvGrpSpPr>
          <p:grpSpPr>
            <a:xfrm>
              <a:off x="1630840" y="2542097"/>
              <a:ext cx="4609707" cy="1282046"/>
              <a:chOff x="1630840" y="2542097"/>
              <a:chExt cx="4609707" cy="128204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BE4AE48B-7699-89F2-B7F2-E6799716B90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FDB07-11F7-59FA-038B-1B4495869B1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шоф</a:t>
                </a:r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ёров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4BFE8-B4B3-5DCE-9793-160EFC508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3" y="1659117"/>
            <a:ext cx="3028993" cy="30289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5398CD-4E80-7E31-A2FF-602CA1502A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8585" y="2630989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CAB53D0-C716-7566-AFD0-129D42DCD733}"/>
              </a:ext>
            </a:extLst>
          </p:cNvPr>
          <p:cNvGrpSpPr/>
          <p:nvPr/>
        </p:nvGrpSpPr>
        <p:grpSpPr>
          <a:xfrm>
            <a:off x="1043439" y="1668237"/>
            <a:ext cx="7748835" cy="2941163"/>
            <a:chOff x="1043439" y="1668237"/>
            <a:chExt cx="7748835" cy="29411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7CA83E4-A0D0-420F-559D-1B4D9F45BCBF}"/>
                </a:ext>
              </a:extLst>
            </p:cNvPr>
            <p:cNvSpPr/>
            <p:nvPr/>
          </p:nvSpPr>
          <p:spPr>
            <a:xfrm>
              <a:off x="1043439" y="166823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7CA5AA-5EF7-69D3-EF3D-0B9BB8867724}"/>
                </a:ext>
              </a:extLst>
            </p:cNvPr>
            <p:cNvGrpSpPr/>
            <p:nvPr/>
          </p:nvGrpSpPr>
          <p:grpSpPr>
            <a:xfrm>
              <a:off x="1505306" y="2497795"/>
              <a:ext cx="4609707" cy="1282046"/>
              <a:chOff x="1630840" y="2542097"/>
              <a:chExt cx="4609707" cy="1282046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48F13AA3-3D76-36A2-54B6-30BED52B32DC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F6538-8681-15CA-D45B-FF81406EAC9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офицерий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05E756-F71B-BB83-FE23-CFC7C5F47A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8366" y="2593159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19803F-AE5A-CE24-D93A-CBC0B927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8" y="1658981"/>
            <a:ext cx="3048006" cy="3048006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8792E30-B04C-F647-0941-358DA470B435}"/>
              </a:ext>
            </a:extLst>
          </p:cNvPr>
          <p:cNvGrpSpPr/>
          <p:nvPr/>
        </p:nvGrpSpPr>
        <p:grpSpPr>
          <a:xfrm>
            <a:off x="1051435" y="1672759"/>
            <a:ext cx="7748835" cy="2941163"/>
            <a:chOff x="1051435" y="1672759"/>
            <a:chExt cx="7748835" cy="294116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85917BB0-6341-8807-D5C5-4129B081CE45}"/>
                </a:ext>
              </a:extLst>
            </p:cNvPr>
            <p:cNvSpPr/>
            <p:nvPr/>
          </p:nvSpPr>
          <p:spPr>
            <a:xfrm>
              <a:off x="1051435" y="16727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C71244A-DAC8-C0DC-9F37-4F52B18B2649}"/>
                </a:ext>
              </a:extLst>
            </p:cNvPr>
            <p:cNvGrpSpPr/>
            <p:nvPr/>
          </p:nvGrpSpPr>
          <p:grpSpPr>
            <a:xfrm>
              <a:off x="1431649" y="2460392"/>
              <a:ext cx="4609707" cy="1282046"/>
              <a:chOff x="1630840" y="2542097"/>
              <a:chExt cx="4609707" cy="1282046"/>
            </a:xfrm>
          </p:grpSpPr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B664D248-2041-AFD4-17D0-D01420171D95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E49FEC-11DC-A36F-9C0A-E941679A3F7E}"/>
                  </a:ext>
                </a:extLst>
              </p:cNvPr>
              <p:cNvSpPr txBox="1"/>
              <p:nvPr/>
            </p:nvSpPr>
            <p:spPr>
              <a:xfrm>
                <a:off x="1666756" y="2621116"/>
                <a:ext cx="44402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дизайнериц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5794630-D2B8-AE3F-6A31-4BE48A0AC5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3731" y="2548403"/>
            <a:ext cx="1106849" cy="110684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FB23660-98CA-09BA-05B3-D655932D1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26" y="1679855"/>
            <a:ext cx="2978680" cy="297868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35169AC-4793-8EF9-E5CF-791543337520}"/>
              </a:ext>
            </a:extLst>
          </p:cNvPr>
          <p:cNvGrpSpPr/>
          <p:nvPr/>
        </p:nvGrpSpPr>
        <p:grpSpPr>
          <a:xfrm>
            <a:off x="1052634" y="1670959"/>
            <a:ext cx="7748835" cy="2941163"/>
            <a:chOff x="1052634" y="1670959"/>
            <a:chExt cx="7748835" cy="294116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64A7CCA-7D95-7A5F-68DC-98A21FBCBBFC}"/>
                </a:ext>
              </a:extLst>
            </p:cNvPr>
            <p:cNvSpPr/>
            <p:nvPr/>
          </p:nvSpPr>
          <p:spPr>
            <a:xfrm>
              <a:off x="1052634" y="16709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78D7B1F-5069-1B34-A050-7BDC1A603E3F}"/>
                </a:ext>
              </a:extLst>
            </p:cNvPr>
            <p:cNvGrpSpPr/>
            <p:nvPr/>
          </p:nvGrpSpPr>
          <p:grpSpPr>
            <a:xfrm>
              <a:off x="1340313" y="2471242"/>
              <a:ext cx="4609707" cy="1282046"/>
              <a:chOff x="1630840" y="2542097"/>
              <a:chExt cx="4609707" cy="1282046"/>
            </a:xfrm>
          </p:grpSpPr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AEB88778-4B1D-DB7C-A3D3-1CED5FA3E11F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EA82BF-3EAC-E1D6-C2EE-8DACF9BE043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пакассир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741516-2CB1-317B-1ED3-D97C15AD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94100" y="2564553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7DE7114-3AE0-A4A9-D76C-64F1870D52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7" y="1679855"/>
            <a:ext cx="2780803" cy="2780803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E4A37292-1CE6-63BC-265F-258E604298D9}"/>
              </a:ext>
            </a:extLst>
          </p:cNvPr>
          <p:cNvGrpSpPr/>
          <p:nvPr/>
        </p:nvGrpSpPr>
        <p:grpSpPr>
          <a:xfrm>
            <a:off x="1043438" y="1668291"/>
            <a:ext cx="7748835" cy="2941163"/>
            <a:chOff x="1043438" y="1668291"/>
            <a:chExt cx="7748835" cy="2941163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41497BB-1238-0ECE-76A7-AA2D6385C462}"/>
                </a:ext>
              </a:extLst>
            </p:cNvPr>
            <p:cNvSpPr/>
            <p:nvPr/>
          </p:nvSpPr>
          <p:spPr>
            <a:xfrm>
              <a:off x="1043438" y="1668291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92635AD1-0917-C65E-258D-6B2F7C5E6BFF}"/>
                </a:ext>
              </a:extLst>
            </p:cNvPr>
            <p:cNvGrpSpPr/>
            <p:nvPr/>
          </p:nvGrpSpPr>
          <p:grpSpPr>
            <a:xfrm>
              <a:off x="1382857" y="2455924"/>
              <a:ext cx="4609707" cy="1282046"/>
              <a:chOff x="1630840" y="2542097"/>
              <a:chExt cx="4609707" cy="1282046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E714B98F-52CC-6A1F-7EA3-932F96D26FA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2555F01-64E2-DA92-F7B8-BDCDA0E47521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отинженер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F7569E2-513D-96BB-A36C-E6D9EB514D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9964" y="2586478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53E827C-0C7D-A420-1133-F7C2ED51F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1" y="1756220"/>
            <a:ext cx="2810080" cy="281008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79465BF-4C34-B296-4689-3E419D7F1546}"/>
              </a:ext>
            </a:extLst>
          </p:cNvPr>
          <p:cNvGrpSpPr/>
          <p:nvPr/>
        </p:nvGrpSpPr>
        <p:grpSpPr>
          <a:xfrm>
            <a:off x="1051433" y="1657168"/>
            <a:ext cx="7748835" cy="2941163"/>
            <a:chOff x="1051433" y="1657168"/>
            <a:chExt cx="7748835" cy="294116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9F07F0D-4AF7-0E24-9A29-553D23712A7C}"/>
                </a:ext>
              </a:extLst>
            </p:cNvPr>
            <p:cNvSpPr/>
            <p:nvPr/>
          </p:nvSpPr>
          <p:spPr>
            <a:xfrm>
              <a:off x="1051433" y="165716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D2AC910-918C-696B-9561-80032B7DC9EF}"/>
                </a:ext>
              </a:extLst>
            </p:cNvPr>
            <p:cNvGrpSpPr/>
            <p:nvPr/>
          </p:nvGrpSpPr>
          <p:grpSpPr>
            <a:xfrm>
              <a:off x="1361851" y="2473570"/>
              <a:ext cx="4609707" cy="1282046"/>
              <a:chOff x="1630840" y="2542097"/>
              <a:chExt cx="4609707" cy="1282046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0D04CCAD-03A6-ECC7-1386-21D476D98259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5D1E8D-330F-0C48-6779-1060CD4D1F3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падиктор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2CFF53-2DC0-32FC-1D8B-DA599ED803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1222" y="2551585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212F801-68E0-C933-B1BC-955566ED5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35" y="1654757"/>
            <a:ext cx="2933638" cy="2933638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9FFD8F3-8F93-67AC-A974-4D77B4AFFD9C}"/>
              </a:ext>
            </a:extLst>
          </p:cNvPr>
          <p:cNvGrpSpPr/>
          <p:nvPr/>
        </p:nvGrpSpPr>
        <p:grpSpPr>
          <a:xfrm>
            <a:off x="1051431" y="1663562"/>
            <a:ext cx="7748835" cy="2941163"/>
            <a:chOff x="1051431" y="1663562"/>
            <a:chExt cx="7748835" cy="294116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442844E-2F14-E14E-F41A-1FF35AA618CD}"/>
                </a:ext>
              </a:extLst>
            </p:cNvPr>
            <p:cNvSpPr/>
            <p:nvPr/>
          </p:nvSpPr>
          <p:spPr>
            <a:xfrm>
              <a:off x="1051431" y="1663562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A5D2E80-BA1B-270D-A283-85E3648917AC}"/>
                </a:ext>
              </a:extLst>
            </p:cNvPr>
            <p:cNvGrpSpPr/>
            <p:nvPr/>
          </p:nvGrpSpPr>
          <p:grpSpPr>
            <a:xfrm>
              <a:off x="1453590" y="2522020"/>
              <a:ext cx="4609707" cy="1282046"/>
              <a:chOff x="1630840" y="2542097"/>
              <a:chExt cx="4609707" cy="1282046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ADDA5FBF-C451-9701-9CC6-5C8624356F56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2EAD1F-6EB7-5A6C-6D93-4721125A9EE2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мустоляр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B42A9C1-024C-FCF1-37E6-628062ED11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83376" y="2595887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8DDE604-4307-94CC-4829-C62762FA1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4" y="1758082"/>
            <a:ext cx="2856740" cy="2856740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7C532AD-19AB-9D55-8FA5-0C8AF310FD2B}"/>
              </a:ext>
            </a:extLst>
          </p:cNvPr>
          <p:cNvGrpSpPr/>
          <p:nvPr/>
        </p:nvGrpSpPr>
        <p:grpSpPr>
          <a:xfrm>
            <a:off x="1043438" y="1669683"/>
            <a:ext cx="7748835" cy="2941163"/>
            <a:chOff x="1043438" y="1669683"/>
            <a:chExt cx="7748835" cy="2941163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E62653C-F58B-B2B9-6BBC-6B28F159A97E}"/>
                </a:ext>
              </a:extLst>
            </p:cNvPr>
            <p:cNvSpPr/>
            <p:nvPr/>
          </p:nvSpPr>
          <p:spPr>
            <a:xfrm>
              <a:off x="1043438" y="1669683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6DA273F-A87C-06FA-552F-74420A3B00D4}"/>
                </a:ext>
              </a:extLst>
            </p:cNvPr>
            <p:cNvGrpSpPr/>
            <p:nvPr/>
          </p:nvGrpSpPr>
          <p:grpSpPr>
            <a:xfrm>
              <a:off x="1418151" y="2471242"/>
              <a:ext cx="4609707" cy="1282046"/>
              <a:chOff x="1630840" y="2542097"/>
              <a:chExt cx="4609707" cy="1282046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B37A4C84-D4CB-F848-62B9-DF6ADEB18DE8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7CBC37-6F94-5A0F-3E31-6A73258BA70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швейцарис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AB02B1B-714B-74BC-8D2F-E033519262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09709" y="2546475"/>
            <a:ext cx="1168063" cy="1168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B21716C-A8AC-6FB0-5D2A-CCBD035AC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93" y="1663562"/>
            <a:ext cx="3016161" cy="3016161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A466C0D-9FEE-F1ED-B0CB-087C45AFAE26}"/>
              </a:ext>
            </a:extLst>
          </p:cNvPr>
          <p:cNvGrpSpPr/>
          <p:nvPr/>
        </p:nvGrpSpPr>
        <p:grpSpPr>
          <a:xfrm>
            <a:off x="1043438" y="1673461"/>
            <a:ext cx="7748835" cy="2941163"/>
            <a:chOff x="1053580" y="1654127"/>
            <a:chExt cx="7748835" cy="294116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460F85F-D1A6-DAF8-7EE1-4F15D3FBB403}"/>
                </a:ext>
              </a:extLst>
            </p:cNvPr>
            <p:cNvSpPr/>
            <p:nvPr/>
          </p:nvSpPr>
          <p:spPr>
            <a:xfrm>
              <a:off x="1053580" y="165412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4E04CDB-10A4-8F2C-C85C-1D19A7FFBA94}"/>
                </a:ext>
              </a:extLst>
            </p:cNvPr>
            <p:cNvGrpSpPr/>
            <p:nvPr/>
          </p:nvGrpSpPr>
          <p:grpSpPr>
            <a:xfrm>
              <a:off x="1479808" y="2444372"/>
              <a:ext cx="4609707" cy="1282046"/>
              <a:chOff x="1630840" y="2542097"/>
              <a:chExt cx="4609707" cy="1282046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6482EF02-56AA-66C4-F316-4F582EF001F3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23EE98-D314-6095-F267-F8759C3AC50A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волонтёрин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C4CF4C2-BCE2-8E7B-09F1-41B3DE5F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4832" y="2542201"/>
            <a:ext cx="1083156" cy="10831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531B2D7-327A-76BA-EF2F-C453CC078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45" y="1660798"/>
            <a:ext cx="2928300" cy="29283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85AB8E9-CDE7-D401-EACC-CF681FE709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6968" y="2697763"/>
            <a:ext cx="3075291" cy="307529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D0FFC29-5576-1EA9-C52E-6B5E3A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07" y="539845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DAC4ED4-C41D-C4A2-48D8-6A5C589C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760" y="1756220"/>
            <a:ext cx="4443930" cy="444393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12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2025-07-22T13:49:36Z</dcterms:created>
  <dcterms:modified xsi:type="dcterms:W3CDTF">2025-07-22T15:12:54Z</dcterms:modified>
</cp:coreProperties>
</file>