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E1CD2-43C3-175E-89FD-53EDDC4E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0310-9C5C-2C75-1125-7DE6E30A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B043D-2ACD-431A-FA24-3E193E88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99AD8-77DA-480E-8298-47E00843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822D7-7C7E-0395-55DE-A20A31C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3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FE6F-E01A-3067-BDDE-36D62966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AE72C-E227-0DC8-6684-AFEF812B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5136A-BBE4-B00A-3D31-2A684FE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0599B-DED9-8E77-C434-216BE873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0A812-146A-60D8-4ABD-13EE3DD5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5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DEFA47-625D-7313-F756-066494EEB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1F0DFE-4778-4364-C156-FC95DEE19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E7B53-914C-2979-E67F-36B3E7D9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548F3-ED04-96C2-0171-0BC5F2C0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0601E-79BF-F4D6-737B-B9F838B3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9859D-2850-E165-705A-EE678AB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0DBE9-9848-DFED-810C-3AD10456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C0A35-20A8-2962-62A5-506E1049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968DD-373B-DE7D-9944-BF415AB4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A6690-7E85-1D58-3EA6-5495C6DA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580F8-862C-0BAD-DF6B-7FBC3CDB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FC6A5-A759-1BD5-5E72-AB7D0728A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112FB-485D-9353-89FD-93DD88B5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CBD74-FB75-0550-8FAB-FE0619C0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830FF-9482-1911-F796-A569606E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FA2C2-6164-597E-A119-6A50BE2C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55E99-9CE7-F63D-70E7-C12D18867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11504-A851-BDC0-8AF5-E6AE4689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C2E3F-FDC6-3DB0-F92E-A1421534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0CFBC4-AC78-9E72-A5B2-311CBD4B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B9643-8122-128F-0B75-856D79FD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DAB99-41FC-622D-A6CB-40EB68B1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CF0D9-C803-0972-CB8B-D8314A11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A96E09-7C11-1415-6044-8E22D8AE4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65223B-4B88-8F09-17E1-93B582306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2C8C98-1D38-D037-6BF3-8135043C4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401D1F-8767-64C2-64A5-023C9C9D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2B299-D622-2307-BC3D-5F7390A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D98038-9242-BA6A-1717-5705E49A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2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439F-3E69-AC6B-0DEC-022A6867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1EE759-CC0F-FC32-0BD7-4F5C6DD9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CFFF5-D483-D7D6-49E9-B2167FCC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105198-A783-9E08-506D-0A733DBC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20335B-AA45-9380-D419-C9C3303F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C21652-00D5-592F-77E1-5D3C4003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C17EC-612C-466F-57A5-825D5953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8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9C63-1CEE-7CED-C643-AA8C1352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4278B-6943-81C4-7891-689300EC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1749A-D69F-EA5E-1094-4B88669F3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6AF392-B315-7DD2-04A7-BBA3E6EF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BCBAB-98D5-54B4-FDBA-C061E30E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F45D9-50FF-ACF4-3F60-9D4B9877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7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BA6C-0F5C-0FF7-527C-9657CE6A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16FE5F-9339-D4CC-14B6-0D61E2CA4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7E9DC6-1975-1595-5683-DEC29FEF1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7BCBC-420D-222B-7A16-EC759A16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C0504C-4D74-33E4-A7E9-71C79745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3AA1C-A97D-AEA3-8527-C650E686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4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45098-F283-82BB-9576-7B8CD90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5DE14-C8BD-A823-1332-BDA9EF73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5979-2CD8-91BA-DCA1-93B6AC216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F4B76-6873-EC77-6A7E-8C99675C7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1BAEC-4579-89A7-7DE5-C64C0FDA3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8BAB8-D2AF-268C-A4EE-790C8887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13393"/>
            <a:ext cx="12189023" cy="6934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21123-9A4F-B904-4749-CD142F9A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3" y="2677212"/>
            <a:ext cx="3483203" cy="348320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256381-522C-ACF8-93CA-BC7C18D2C360}"/>
              </a:ext>
            </a:extLst>
          </p:cNvPr>
          <p:cNvSpPr/>
          <p:nvPr/>
        </p:nvSpPr>
        <p:spPr>
          <a:xfrm>
            <a:off x="829558" y="1772239"/>
            <a:ext cx="7016600" cy="3007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/>
        </p:nvGraphicFramePr>
        <p:xfrm>
          <a:off x="1291472" y="2026764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16871D-9AD3-C161-317E-DA733ED5F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77" y="1796840"/>
            <a:ext cx="2889813" cy="2889813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E97096D-17E2-50B2-DF18-43AF915906BD}"/>
              </a:ext>
            </a:extLst>
          </p:cNvPr>
          <p:cNvGraphicFramePr>
            <a:graphicFrameLocks noGrp="1"/>
          </p:cNvGraphicFramePr>
          <p:nvPr/>
        </p:nvGraphicFramePr>
        <p:xfrm>
          <a:off x="1291472" y="2023210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324BBC-F9C8-AF79-BE25-D7F46C32D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99" y="2038461"/>
            <a:ext cx="2431041" cy="2431041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8E9534C-5EE8-3EA6-A3E7-2CF8E7B7B200}"/>
              </a:ext>
            </a:extLst>
          </p:cNvPr>
          <p:cNvGraphicFramePr>
            <a:graphicFrameLocks noGrp="1"/>
          </p:cNvGraphicFramePr>
          <p:nvPr/>
        </p:nvGraphicFramePr>
        <p:xfrm>
          <a:off x="1278944" y="2019656"/>
          <a:ext cx="6193410" cy="250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50521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8A9FDB-9FC6-3AC7-0443-391C335F3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35" y="2058950"/>
            <a:ext cx="2498307" cy="2498307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856EC41-A52B-2B01-C20B-2C400B61B269}"/>
              </a:ext>
            </a:extLst>
          </p:cNvPr>
          <p:cNvGraphicFramePr>
            <a:graphicFrameLocks noGrp="1"/>
          </p:cNvGraphicFramePr>
          <p:nvPr/>
        </p:nvGraphicFramePr>
        <p:xfrm>
          <a:off x="1277288" y="2016869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FB8550-6EB0-2E35-61FD-100391E2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511" y="1976655"/>
            <a:ext cx="2659144" cy="2659144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E56A410-A2A7-2AB3-BACF-1888DF9128FA}"/>
              </a:ext>
            </a:extLst>
          </p:cNvPr>
          <p:cNvGraphicFramePr>
            <a:graphicFrameLocks noGrp="1"/>
          </p:cNvGraphicFramePr>
          <p:nvPr/>
        </p:nvGraphicFramePr>
        <p:xfrm>
          <a:off x="1263104" y="2023210"/>
          <a:ext cx="6221778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15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18663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DE61E2-C1DC-D84A-CF7C-CD5052FD1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63" y="1709394"/>
            <a:ext cx="3132840" cy="3132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76373-D183-3906-B38A-1B7D3CF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18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855B87-3C00-24B2-1681-E5E94268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261" y="0"/>
            <a:ext cx="5022108" cy="502210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946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2025-07-22T17:04:54Z</dcterms:created>
  <dcterms:modified xsi:type="dcterms:W3CDTF">2025-07-22T17:08:11Z</dcterms:modified>
</cp:coreProperties>
</file>