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B050-B479-0DF8-319D-31D45A017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C940C-CD15-DB18-8FAC-99BA317C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0F61A-45EC-DF5E-C0AC-3DD6F5A0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14556-94DA-6AE0-BF2D-887B8535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E8DB5-0A5E-DAA7-A103-51770372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AEC64-E027-EB8D-6E39-0C172E2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F0A92-417A-5940-91CD-570A816C6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68207-1334-7866-BB0E-812BB928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A4342-FCF5-D111-3B8C-F086044C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C1CB0-8A97-BB2F-EA00-1933C357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2171BA-918C-9F32-CF38-A3C4AE39F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F4369F-AFCA-8857-2E3C-41EEEEEBD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70F74-AFA0-6102-03BA-D4BDC2E0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E5F08A-9E2B-4275-FCAE-09F19775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31E5A-747B-7010-F6C4-B736B71A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6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D77C7-5702-F063-DE32-D2A20AAD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4DC58-FE01-F16D-EC68-7345C972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5B423-D6B0-7C46-AEB5-914DB06A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398DE-87E1-5639-308C-246AC9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CB3D5-D189-5FB7-CB70-F8438A1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6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5121-DA08-C713-B963-EFD181F6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106E6-C9B6-91AE-6B3F-36ACA1DD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6818F-8BF2-0A88-9C77-99DC39D1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DD09F-535E-900E-72E3-CB005BD9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ADE4D-A73E-35D4-745C-908C66ED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2369C-D96D-96BA-5D2D-4ABD3482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37C95-4C56-2F13-2D36-A6D88425C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6A6257-578D-C652-BB2D-0664A0756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FB739-BC2E-640C-934B-04138750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043051-A377-0EC1-CC01-5DF07CD0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B883A-884E-73EF-28FD-8183E083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8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AFAE8-B5CC-00CA-602D-D0E986F9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9EECFE-B602-1717-F63C-DAC6E5C07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BE8B51-221A-4901-EFBE-EB422AD8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46887C-CAE6-F360-BB1B-429F47A64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7A42B2-43CC-C58F-A15A-A5F4BA0AC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BBFF61-C716-8246-0DFF-D43585F9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85380B-68C5-C24C-224F-7D7CC50B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AB9E6-82DA-CC13-9E29-5161DBBA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5FB2D-B25B-F542-D12E-C0FDE602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2C80E5-E16C-B96D-E438-BF3A3789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0E811-3CCA-F17C-9B81-A2115684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28BD7C-FA09-DE0A-D361-17DB25B4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D71AFB-426C-B53F-7995-FBC15F5E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3DD14D-B724-2DE5-997D-AB1C689C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204E34-0233-8D55-0738-E379073F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95D6F-8764-8FFF-43D4-6E26D51B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EBFC4-0DB5-FEF2-9855-743CFCE7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3F8F8E-E8D2-2D71-1855-7D73CCB3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8C6560-E690-9DCC-BA8A-E94365D2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BAD390-A88D-1D40-0A0A-5ADC3D64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B8A667-AAED-5DD1-B363-22110840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2CF49-E419-F1BB-8EE0-92D34A54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5CF5F8-AC82-8C23-282C-5792F9245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4863C-2119-3810-673B-59BB6893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D7322-BC43-A392-E33E-80AD4F8A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5DBC4-709D-3591-6045-95543517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830C3-C082-4CD1-267D-5C1CBB14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5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869D-10A1-7A4D-CBF0-F58973A8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2D329-7174-F51C-9484-5E906272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55570-1F44-F3D4-D93B-4624C88FD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9926-20A6-45AC-8277-CCB04182B5A1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3EE2A-8D5B-C0D1-B8B2-B4F3861AA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271D4-4EB5-4444-FE2D-B3A9EA8AA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B18E-2449-4B11-96F0-4A4F2E8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8BAB8-D2AF-268C-A4EE-790C8887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-103695"/>
            <a:ext cx="12189023" cy="69616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21123-9A4F-B904-4749-CD142F9A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3" y="2677212"/>
            <a:ext cx="3483203" cy="348320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256381-522C-ACF8-93CA-BC7C18D2C360}"/>
              </a:ext>
            </a:extLst>
          </p:cNvPr>
          <p:cNvSpPr/>
          <p:nvPr/>
        </p:nvSpPr>
        <p:spPr>
          <a:xfrm>
            <a:off x="829558" y="1772239"/>
            <a:ext cx="7016600" cy="3007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6686"/>
              </p:ext>
            </p:extLst>
          </p:nvPr>
        </p:nvGraphicFramePr>
        <p:xfrm>
          <a:off x="1291472" y="2026764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16871D-9AD3-C161-317E-DA733ED5F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77" y="1796840"/>
            <a:ext cx="2889813" cy="2889813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E97096D-17E2-50B2-DF18-43AF91590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29505"/>
              </p:ext>
            </p:extLst>
          </p:nvPr>
        </p:nvGraphicFramePr>
        <p:xfrm>
          <a:off x="1291472" y="2023210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324BBC-F9C8-AF79-BE25-D7F46C32D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99" y="2038461"/>
            <a:ext cx="2431041" cy="2431041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8E9534C-5EE8-3EA6-A3E7-2CF8E7B7B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58284"/>
              </p:ext>
            </p:extLst>
          </p:nvPr>
        </p:nvGraphicFramePr>
        <p:xfrm>
          <a:off x="1278944" y="2019656"/>
          <a:ext cx="6193410" cy="250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50521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8A9FDB-9FC6-3AC7-0443-391C335F3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35" y="2058950"/>
            <a:ext cx="2498307" cy="2498307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856EC41-A52B-2B01-C20B-2C400B61B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36397"/>
              </p:ext>
            </p:extLst>
          </p:nvPr>
        </p:nvGraphicFramePr>
        <p:xfrm>
          <a:off x="1277288" y="2016869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FB8550-6EB0-2E35-61FD-100391E2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511" y="1976655"/>
            <a:ext cx="2659144" cy="2659144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E56A410-A2A7-2AB3-BACF-1888DF912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81387"/>
              </p:ext>
            </p:extLst>
          </p:nvPr>
        </p:nvGraphicFramePr>
        <p:xfrm>
          <a:off x="1263104" y="2023210"/>
          <a:ext cx="6221778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15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18663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DE61E2-C1DC-D84A-CF7C-CD5052FD1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63" y="1709394"/>
            <a:ext cx="3132840" cy="3132840"/>
          </a:xfrm>
          <a:prstGeom prst="rect">
            <a:avLst/>
          </a:prstGeom>
        </p:spPr>
      </p:pic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98E418F9-1660-49C7-38CE-2C8DD0B2B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50851"/>
              </p:ext>
            </p:extLst>
          </p:nvPr>
        </p:nvGraphicFramePr>
        <p:xfrm>
          <a:off x="1263104" y="2008096"/>
          <a:ext cx="6228870" cy="252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310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22560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52697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ABC2CD-84FB-EEF3-25A4-0F282B683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69" y="2016869"/>
            <a:ext cx="2596028" cy="25960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816D63B-1B98-B852-6FF9-70700B22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951" y="536890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1C16621-D374-B6AA-5515-F0C0A79E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6285" y="-49553"/>
            <a:ext cx="4736206" cy="473620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946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2025-07-22T16:41:59Z</dcterms:created>
  <dcterms:modified xsi:type="dcterms:W3CDTF">2025-07-22T17:12:32Z</dcterms:modified>
</cp:coreProperties>
</file>