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23.07.2025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7097" y="4781664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587" y="4931471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464" y="2509570"/>
            <a:ext cx="488109" cy="509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526408" y="2496002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1387112" y="2706233"/>
            <a:ext cx="916754" cy="10973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320315" y="4171004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842" y="177915"/>
            <a:ext cx="480003" cy="5009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37527" y="3735154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057" y="5374872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6125715" y="4415847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5134822" y="4973593"/>
            <a:ext cx="1315738" cy="1138397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70378" y="3571641"/>
            <a:ext cx="1012881" cy="101288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7BE97-5C2E-4964-8A65-EF44F2F395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42" y="2877925"/>
            <a:ext cx="2287420" cy="228742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136122" y="738258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9</cp:revision>
  <dcterms:created xsi:type="dcterms:W3CDTF">2025-07-15T11:49:41Z</dcterms:created>
  <dcterms:modified xsi:type="dcterms:W3CDTF">2025-07-23T12:03:52Z</dcterms:modified>
</cp:coreProperties>
</file>