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7/24/2025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SJO2cYkTo2c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01 014 3">
            <a:hlinkClick r:id="" action="ppaction://media"/>
            <a:extLst>
              <a:ext uri="{FF2B5EF4-FFF2-40B4-BE49-F238E27FC236}">
                <a16:creationId xmlns:a16="http://schemas.microsoft.com/office/drawing/2014/main" id="{36C2A7E7-8B36-E8BE-C8D1-A3DB01B1BE6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25" y="0"/>
            <a:ext cx="121475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Yana Hrintsova</dc:creator>
  <cp:lastModifiedBy>Yana Hrintsova</cp:lastModifiedBy>
  <cp:revision>1</cp:revision>
  <dcterms:created xsi:type="dcterms:W3CDTF">2025-07-23T22:19:14Z</dcterms:created>
  <dcterms:modified xsi:type="dcterms:W3CDTF">2025-07-23T22:26:13Z</dcterms:modified>
</cp:coreProperties>
</file>