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AE7817-B6B8-FC8A-DC7E-66C85C7B05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2C8FAB-B0F5-91CD-246E-30C4568724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B86A53-8A77-0568-7FAE-C3B0D9FA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51A17-8E72-A2CD-7BFA-3B07B84C3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5FC80C-2CA2-04CA-359D-FC6FB6DBC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04929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305AD3-1866-5EB7-9028-5B2402D83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E43915-D9A3-8CD3-B4DF-F116C04C5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BDF-215B-CAA9-DF5B-2E5693F1F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494012-249D-E964-729C-2EB60E3F4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C84B30-50F4-667B-6774-980916EE2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2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6814DF2-48A4-022B-B707-9810E9160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045552C-FA08-595A-9A51-BBAF73BFD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1008D-8F92-CBEA-330D-FF48DBFF2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D9A2E-5350-6C51-B993-2863D44F0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FDBAF-0596-9438-D7A7-A11FBF345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4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753B0A-43AD-44C0-3C4F-32CBFBD9C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E2C893-0894-6883-CC98-FE29F5F7B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19BD24-33A2-8D89-6CFC-3EA670655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346043-8580-B501-BA8C-9C59E2D6D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E747AB-67F0-DA63-5CB3-69EC173C9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66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7E14C8-FF39-F2E6-FB57-B8F921465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BC962A-A3BB-BF31-CB03-82DBDC10E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A907A2-1C92-9A2C-2BBF-0400795C9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B634A8-9B79-D477-6902-80057B5A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4ECA90-D105-2B9A-2696-6AF1C693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287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B492-0F63-64D7-7235-771CA43A8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05F0D0-9322-D42E-7174-FF2E872503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086CC9-4853-251C-11F7-565117E4B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FC8B43-D34A-342F-6D44-053E04A72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1AFFC3-AED4-2E7E-BA63-C26934341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9F2030-9A7D-248D-FB10-BD8B5DAA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106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33F89-F545-721B-353A-DE5CF55F5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9371C5-392F-8969-6649-9672F2BB4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5B79F1-AC6C-EE74-0B24-9ABA5E3F55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805B9DF-F5DB-1731-3C63-6EE43742E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FCFF117-BCEA-A554-2ABF-61756F34F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1201D0-96DC-9C6A-18F5-983174FC1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E15B375-363E-BC9C-A1F8-90C641910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CBA7EF7-F277-125E-7AE4-FAAF513B5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4539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EBC21-1828-D92A-211C-636CC8EA9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98CBC7A-5432-FE94-84A9-C72F4B1E7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51BE7A-7F8E-5D62-6354-AB898EF70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709D-5D95-10A3-964E-5C4BCB2C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9056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D91935A-FF46-E608-3DC2-81DFA301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0B71856-AA2A-DD52-ED65-23625E6D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D952737-F6E6-8C56-BB90-7D9039B69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70228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DB7E67-69B5-1A10-7D45-F8AD41F25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BE5BC2-F409-EF8E-7BFC-C729BCC86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0E28D3-6691-6902-01D7-9204F28A17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7B9B50-05EF-04E4-0F43-A396F6A91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749182B-5CF9-A35D-0961-51FD4DE2B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748AB0-4472-0CAF-5D46-233FE1A15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644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1D0E79-00A7-AB53-B651-4BDF7811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44B73E6-0778-E47C-63D2-3502E8541F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DC2897-F038-E499-BA3D-274537A79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0ADF-FE42-217B-9A3D-F42FE3A69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066BFA7-AA88-52C7-D265-9FC9D9AD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09D884-5535-2109-6DB2-720730DAD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434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8D0578-E6C1-6186-765F-C754B35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5C0C5B-6CF8-74E4-3FD5-EA2FE1E6D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1D2E2F-FE5F-1258-48DE-6100A21694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A008DD-B5BC-4A89-9CB3-F95A8EDD9907}" type="datetimeFigureOut">
              <a:rPr lang="ru-UA" smtClean="0"/>
              <a:t>22.01.2025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F518A9-04FE-29BB-CA58-237BA669C7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77032-523F-A58C-48F2-3C26A4DAC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0307E2-7E49-43EB-8023-868DF1FE763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965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CC2AA4B6-184A-60F3-C4F3-1A52C6AA88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pic>
        <p:nvPicPr>
          <p:cNvPr id="51" name="Picture 3" descr="C:\Users\Ирина\Downloads\pngegg - 2022-12-05T134223.106.png">
            <a:extLst>
              <a:ext uri="{FF2B5EF4-FFF2-40B4-BE49-F238E27FC236}">
                <a16:creationId xmlns:a16="http://schemas.microsoft.com/office/drawing/2014/main" id="{5A52276D-599A-8BE8-F53C-E634803FB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665" y="779141"/>
            <a:ext cx="7978931" cy="1080641"/>
          </a:xfrm>
          <a:prstGeom prst="rect">
            <a:avLst/>
          </a:prstGeom>
          <a:noFill/>
        </p:spPr>
      </p:pic>
      <p:pic>
        <p:nvPicPr>
          <p:cNvPr id="52" name="Picture 3" descr="C:\Users\Ирина\Downloads\pngegg - 2022-12-05T134223.106.png">
            <a:extLst>
              <a:ext uri="{FF2B5EF4-FFF2-40B4-BE49-F238E27FC236}">
                <a16:creationId xmlns:a16="http://schemas.microsoft.com/office/drawing/2014/main" id="{AC844317-C61C-C768-81BD-32EE5FFD6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664" y="2013856"/>
            <a:ext cx="7978931" cy="1080641"/>
          </a:xfrm>
          <a:prstGeom prst="rect">
            <a:avLst/>
          </a:prstGeom>
          <a:noFill/>
        </p:spPr>
      </p:pic>
      <p:pic>
        <p:nvPicPr>
          <p:cNvPr id="53" name="Picture 3" descr="C:\Users\Ирина\Downloads\pngegg - 2022-12-05T134223.106.png">
            <a:extLst>
              <a:ext uri="{FF2B5EF4-FFF2-40B4-BE49-F238E27FC236}">
                <a16:creationId xmlns:a16="http://schemas.microsoft.com/office/drawing/2014/main" id="{AEECD986-E0D6-4350-5390-EC1201286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665" y="3248571"/>
            <a:ext cx="7978930" cy="1080641"/>
          </a:xfrm>
          <a:prstGeom prst="rect">
            <a:avLst/>
          </a:prstGeom>
          <a:noFill/>
        </p:spPr>
      </p:pic>
      <p:pic>
        <p:nvPicPr>
          <p:cNvPr id="7" name="Picture 3" descr="C:\Users\Ирина\Downloads\pngegg - 2022-12-05T134223.106.png">
            <a:extLst>
              <a:ext uri="{FF2B5EF4-FFF2-40B4-BE49-F238E27FC236}">
                <a16:creationId xmlns:a16="http://schemas.microsoft.com/office/drawing/2014/main" id="{DD784D9E-FFE3-DA86-A1C2-FDC3D69935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664" y="4435928"/>
            <a:ext cx="7978931" cy="1080641"/>
          </a:xfrm>
          <a:prstGeom prst="rect">
            <a:avLst/>
          </a:prstGeom>
          <a:noFill/>
        </p:spPr>
      </p:pic>
      <p:pic>
        <p:nvPicPr>
          <p:cNvPr id="9" name="Picture 3" descr="C:\Users\Ирина\Downloads\pngegg - 2022-12-05T134223.106.png">
            <a:extLst>
              <a:ext uri="{FF2B5EF4-FFF2-40B4-BE49-F238E27FC236}">
                <a16:creationId xmlns:a16="http://schemas.microsoft.com/office/drawing/2014/main" id="{41B63DF4-133F-A520-310C-753D56F17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6665" y="5670643"/>
            <a:ext cx="7978930" cy="1080641"/>
          </a:xfrm>
          <a:prstGeom prst="rect">
            <a:avLst/>
          </a:prstGeom>
          <a:noFill/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18B5566-3BB2-9B28-7340-C07BC3CBADA1}"/>
              </a:ext>
            </a:extLst>
          </p:cNvPr>
          <p:cNvGrpSpPr/>
          <p:nvPr/>
        </p:nvGrpSpPr>
        <p:grpSpPr>
          <a:xfrm>
            <a:off x="9752234" y="106716"/>
            <a:ext cx="1670397" cy="1670397"/>
            <a:chOff x="9723588" y="236742"/>
            <a:chExt cx="1777113" cy="1777113"/>
          </a:xfrm>
        </p:grpSpPr>
        <p:pic>
          <p:nvPicPr>
            <p:cNvPr id="14" name="Рисунок 13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89ABE41-3AAA-EF84-CBBE-E004023A3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588" y="236742"/>
              <a:ext cx="1777113" cy="1777113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троительство, мультфильм, замок, Мир Уолта Диснея&#10;&#10;Автоматически созданное описание">
              <a:extLst>
                <a:ext uri="{FF2B5EF4-FFF2-40B4-BE49-F238E27FC236}">
                  <a16:creationId xmlns:a16="http://schemas.microsoft.com/office/drawing/2014/main" id="{81B0DBB4-1562-9E95-678D-E0DD265DB0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828" y="266787"/>
              <a:ext cx="1080641" cy="1080641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76C2F674-745A-F5FC-27D3-DEE083A7E49D}"/>
              </a:ext>
            </a:extLst>
          </p:cNvPr>
          <p:cNvGrpSpPr/>
          <p:nvPr/>
        </p:nvGrpSpPr>
        <p:grpSpPr>
          <a:xfrm>
            <a:off x="9739037" y="1477457"/>
            <a:ext cx="1670397" cy="1670397"/>
            <a:chOff x="9723588" y="236742"/>
            <a:chExt cx="1777113" cy="1777113"/>
          </a:xfrm>
        </p:grpSpPr>
        <p:pic>
          <p:nvPicPr>
            <p:cNvPr id="30" name="Рисунок 29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6D9BC24-5701-E327-3987-F5FB10171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588" y="236742"/>
              <a:ext cx="1777113" cy="1777113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строительство, мультфильм, замок, Мир Уолта Диснея&#10;&#10;Автоматически созданное описание">
              <a:extLst>
                <a:ext uri="{FF2B5EF4-FFF2-40B4-BE49-F238E27FC236}">
                  <a16:creationId xmlns:a16="http://schemas.microsoft.com/office/drawing/2014/main" id="{D9190C5C-9E94-E323-641D-11271BB589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828" y="266787"/>
              <a:ext cx="1080641" cy="1080641"/>
            </a:xfrm>
            <a:prstGeom prst="rect">
              <a:avLst/>
            </a:prstGeom>
          </p:spPr>
        </p:pic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69FF2E85-A69E-6B7D-F065-9ACCD051AF63}"/>
              </a:ext>
            </a:extLst>
          </p:cNvPr>
          <p:cNvGrpSpPr/>
          <p:nvPr/>
        </p:nvGrpSpPr>
        <p:grpSpPr>
          <a:xfrm>
            <a:off x="9725840" y="2848198"/>
            <a:ext cx="1670397" cy="1670397"/>
            <a:chOff x="9723588" y="236742"/>
            <a:chExt cx="1777113" cy="1777113"/>
          </a:xfrm>
        </p:grpSpPr>
        <p:pic>
          <p:nvPicPr>
            <p:cNvPr id="33" name="Рисунок 32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561BB9C1-FF4C-EDE7-A5AF-B8C8D20B4D9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588" y="236742"/>
              <a:ext cx="1777113" cy="177711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строительство, мультфильм, замок, Мир Уолта Диснея&#10;&#10;Автоматически созданное описание">
              <a:extLst>
                <a:ext uri="{FF2B5EF4-FFF2-40B4-BE49-F238E27FC236}">
                  <a16:creationId xmlns:a16="http://schemas.microsoft.com/office/drawing/2014/main" id="{E0B8DE09-F1B2-1F9A-4D32-B17D29D3F4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828" y="266787"/>
              <a:ext cx="1080641" cy="1080641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D2F305-D911-34C3-44B8-912C434A28D9}"/>
              </a:ext>
            </a:extLst>
          </p:cNvPr>
          <p:cNvGrpSpPr/>
          <p:nvPr/>
        </p:nvGrpSpPr>
        <p:grpSpPr>
          <a:xfrm>
            <a:off x="9797649" y="4128073"/>
            <a:ext cx="1670397" cy="1670397"/>
            <a:chOff x="9723588" y="236742"/>
            <a:chExt cx="1777113" cy="1777113"/>
          </a:xfrm>
        </p:grpSpPr>
        <p:pic>
          <p:nvPicPr>
            <p:cNvPr id="36" name="Рисунок 35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5BF255-E957-8368-E05B-E0E420FDEDC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588" y="236742"/>
              <a:ext cx="1777113" cy="1777113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строительство, мультфильм, замок, Мир Уолта Диснея&#10;&#10;Автоматически созданное описание">
              <a:extLst>
                <a:ext uri="{FF2B5EF4-FFF2-40B4-BE49-F238E27FC236}">
                  <a16:creationId xmlns:a16="http://schemas.microsoft.com/office/drawing/2014/main" id="{1621A8D3-4A0F-4020-F5CC-EB94BD59E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828" y="266787"/>
              <a:ext cx="1080641" cy="1080641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3144447-04E7-DFA1-C486-B2EA3ADB645B}"/>
              </a:ext>
            </a:extLst>
          </p:cNvPr>
          <p:cNvGrpSpPr/>
          <p:nvPr/>
        </p:nvGrpSpPr>
        <p:grpSpPr>
          <a:xfrm>
            <a:off x="9847404" y="5326321"/>
            <a:ext cx="1670397" cy="1670397"/>
            <a:chOff x="9723588" y="236742"/>
            <a:chExt cx="1777113" cy="1777113"/>
          </a:xfrm>
        </p:grpSpPr>
        <p:pic>
          <p:nvPicPr>
            <p:cNvPr id="39" name="Рисунок 38" descr="Изображение выглядит как искусство, иллюстрация,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18C8B32-86B2-C814-A3E9-CFE8203AD36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23588" y="236742"/>
              <a:ext cx="1777113" cy="1777113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строительство, мультфильм, замок, Мир Уолта Диснея&#10;&#10;Автоматически созданное описание">
              <a:extLst>
                <a:ext uri="{FF2B5EF4-FFF2-40B4-BE49-F238E27FC236}">
                  <a16:creationId xmlns:a16="http://schemas.microsoft.com/office/drawing/2014/main" id="{BAD8E4C4-82E3-8151-856E-347BE8B5A5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828" y="266787"/>
              <a:ext cx="1080641" cy="1080641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C604882-C042-8256-4DF0-2D242F01BF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06" y="1493912"/>
            <a:ext cx="1342700" cy="134270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графическая вставка, иллюстрация, мультфильм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85845A7-11EA-F10F-BAC4-95AB2674E0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60" y="163414"/>
            <a:ext cx="1190605" cy="1349352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3091EF1-6A9E-8838-AE95-B9B5F58E48D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8" y="2833255"/>
            <a:ext cx="1342701" cy="134270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иллюстрация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CB6DACDA-6542-0484-60A4-48AFE175C7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6225" y="5496445"/>
            <a:ext cx="979245" cy="1346462"/>
          </a:xfrm>
          <a:prstGeom prst="rect">
            <a:avLst/>
          </a:prstGeom>
        </p:spPr>
      </p:pic>
      <p:pic>
        <p:nvPicPr>
          <p:cNvPr id="6" name="Рисунок 5" descr="Изображение выглядит как иллюстрация, графическая вставка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039FA0-FEC8-297D-74DB-6F9F1C1DDF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8" y="4229667"/>
            <a:ext cx="1178056" cy="125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6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787 L 0.00469 0.00787 C 0.00938 0.00649 0.01419 0.00579 0.01888 0.00371 C 0.03998 -0.00555 0.03789 -0.00879 0.05469 -0.01319 C 0.0586 -0.01412 0.06263 -0.01458 0.06654 -0.01527 C 0.07005 -0.01597 0.0737 -0.01689 0.07722 -0.01736 C 0.08477 -0.01828 0.09232 -0.01875 0.09987 -0.01944 C 0.10469 -0.02013 0.10938 -0.02083 0.11419 -0.02152 C 0.12682 -0.02083 0.13958 -0.02083 0.15222 -0.01944 C 0.15482 -0.01921 0.16263 -0.01388 0.16419 -0.01319 C 0.16693 -0.01203 0.16966 -0.0118 0.17253 -0.01111 C 0.17487 -0.00972 0.17722 -0.00787 0.17969 -0.00694 C 0.18333 -0.00532 0.19401 -0.0037 0.19753 -0.00254 C 0.19753 -0.00254 0.21654 0.00579 0.21654 0.00579 C 0.22018 0.00787 0.22357 0.01065 0.22722 0.01227 C 0.22995 0.01343 0.23281 0.01366 0.23555 0.01436 C 0.23763 0.01574 0.23958 0.01737 0.24154 0.01852 C 0.24427 0.02014 0.24714 0.02107 0.24987 0.02269 C 0.25156 0.02385 0.253 0.02593 0.25469 0.02709 C 0.27279 0.03912 0.24857 0.02107 0.26302 0.03125 C 0.26576 0.03334 0.26862 0.03542 0.27136 0.0375 C 0.27461 0.04028 0.27761 0.04375 0.28086 0.04607 C 0.28268 0.04746 0.2849 0.04723 0.28685 0.04815 C 0.2888 0.04931 0.29076 0.05116 0.29271 0.05232 C 0.29544 0.05394 0.29844 0.05487 0.30104 0.05672 C 0.30274 0.05764 0.30417 0.05973 0.30586 0.06088 C 0.3086 0.0625 0.31146 0.06366 0.31419 0.06505 C 0.32539 0.07709 0.31485 0.06737 0.32604 0.07362 C 0.3293 0.07524 0.33242 0.07801 0.33568 0.07987 C 0.34792 0.08681 0.34193 0.08218 0.35352 0.08635 C 0.35664 0.0875 0.3599 0.08889 0.36302 0.09051 C 0.36862 0.09329 0.37396 0.09746 0.37969 0.09885 L 0.38802 0.10116 C 0.39518 0.10533 0.39583 0.10579 0.40352 0.10949 C 0.40664 0.11112 0.40977 0.11274 0.41302 0.11366 C 0.41537 0.11436 0.41784 0.11505 0.42018 0.11598 C 0.42409 0.11713 0.42813 0.11899 0.43203 0.12014 C 0.43568 0.12107 0.43919 0.1213 0.44284 0.12223 C 0.44518 0.12269 0.44753 0.12385 0.44987 0.12431 C 0.46823 0.12801 0.47474 0.12848 0.49154 0.13079 L 0.60235 0.12848 C 0.61641 0.12801 0.62018 0.11852 0.63685 0.11158 C 0.64206 0.10949 0.64714 0.10718 0.65235 0.10533 C 0.65612 0.10394 0.66263 0.10324 0.66667 0.10116 C 0.67552 0.0963 0.67617 0.09399 0.68451 0.08843 C 0.68685 0.08681 0.68932 0.08612 0.69167 0.08403 C 0.70182 0.07593 0.69779 0.07732 0.70586 0.06713 C 0.70781 0.06482 0.7099 0.06297 0.71185 0.06088 C 0.7138 0.05579 0.71485 0.05186 0.71784 0.04815 C 0.71927 0.0463 0.72097 0.04537 0.72253 0.04399 C 0.72487 0.03774 0.72513 0.03635 0.72852 0.03125 C 0.7349 0.02199 0.72969 0.03334 0.73685 0.01852 C 0.73776 0.01667 0.73828 0.01412 0.73919 0.01227 C 0.74115 0.00811 0.74375 0.00394 0.74636 0.00162 C 0.74753 0.0007 0.7487 -0.00046 0.75 -0.00046 C 0.75195 -0.00046 0.75391 0.00093 0.75599 0.00162 L 0.75599 0.00162 " pathEditMode="relative" ptsTypes="AAAAAAAAAAAAAAAAAAAAAAAAAAAAAAAAAAAAAAAAAAAAAAAAAAAAAAAAA">
                                      <p:cBhvr>
                                        <p:cTn id="6" dur="3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787 L 0.00469 0.00787 C 0.00938 0.00649 0.01419 0.00579 0.01888 0.00371 C 0.03998 -0.00555 0.03789 -0.00879 0.05469 -0.01319 C 0.0586 -0.01412 0.06263 -0.01458 0.06654 -0.01527 C 0.07005 -0.01597 0.0737 -0.01689 0.07722 -0.01736 C 0.08477 -0.01828 0.09232 -0.01875 0.09987 -0.01944 C 0.10469 -0.02013 0.10938 -0.02083 0.11419 -0.02152 C 0.12682 -0.02083 0.13958 -0.02083 0.15222 -0.01944 C 0.15482 -0.01921 0.16263 -0.01388 0.16419 -0.01319 C 0.16693 -0.01203 0.16966 -0.0118 0.17253 -0.01111 C 0.17487 -0.00972 0.17722 -0.00787 0.17969 -0.00694 C 0.18333 -0.00532 0.19401 -0.0037 0.19753 -0.00254 C 0.19753 -0.00254 0.21654 0.00579 0.21654 0.00579 C 0.22018 0.00787 0.22357 0.01065 0.22722 0.01227 C 0.22995 0.01343 0.23281 0.01366 0.23555 0.01436 C 0.23763 0.01574 0.23958 0.01737 0.24154 0.01852 C 0.24427 0.02014 0.24714 0.02107 0.24987 0.02269 C 0.25156 0.02385 0.253 0.02593 0.25469 0.02709 C 0.27279 0.03912 0.24857 0.02107 0.26302 0.03125 C 0.26576 0.03334 0.26862 0.03542 0.27136 0.0375 C 0.27461 0.04028 0.27761 0.04375 0.28086 0.04607 C 0.28268 0.04746 0.2849 0.04723 0.28685 0.04815 C 0.2888 0.04931 0.29076 0.05116 0.29271 0.05232 C 0.29544 0.05394 0.29844 0.05487 0.30104 0.05672 C 0.30274 0.05764 0.30417 0.05973 0.30586 0.06088 C 0.3086 0.0625 0.31146 0.06366 0.31419 0.06505 C 0.32539 0.07709 0.31485 0.06737 0.32604 0.07362 C 0.3293 0.07524 0.33242 0.07801 0.33568 0.07987 C 0.34792 0.08681 0.34193 0.08218 0.35352 0.08635 C 0.35664 0.0875 0.3599 0.08889 0.36302 0.09051 C 0.36862 0.09329 0.37396 0.09746 0.37969 0.09885 L 0.38802 0.10116 C 0.39518 0.10533 0.39583 0.10579 0.40352 0.10949 C 0.40664 0.11112 0.40977 0.11274 0.41302 0.11366 C 0.41537 0.11436 0.41784 0.11505 0.42018 0.11598 C 0.42409 0.11713 0.42813 0.11899 0.43203 0.12014 C 0.43568 0.12107 0.43919 0.1213 0.44284 0.12223 C 0.44518 0.12269 0.44753 0.12385 0.44987 0.12431 C 0.46823 0.12801 0.47474 0.12848 0.49154 0.13079 L 0.60235 0.12848 C 0.61641 0.12801 0.62018 0.11852 0.63685 0.11158 C 0.64206 0.10949 0.64714 0.10718 0.65235 0.10533 C 0.65612 0.10394 0.66263 0.10324 0.66667 0.10116 C 0.67552 0.0963 0.67617 0.09399 0.68451 0.08843 C 0.68685 0.08681 0.68932 0.08612 0.69167 0.08403 C 0.70182 0.07593 0.69779 0.07732 0.70586 0.06713 C 0.70781 0.06482 0.7099 0.06297 0.71185 0.06088 C 0.7138 0.05579 0.71485 0.05186 0.71784 0.04815 C 0.71927 0.0463 0.72097 0.04537 0.72253 0.04399 C 0.72487 0.03774 0.72513 0.03635 0.72852 0.03125 C 0.7349 0.02199 0.72969 0.03334 0.73685 0.01852 C 0.73776 0.01667 0.73828 0.01412 0.73919 0.01227 C 0.74115 0.00811 0.74375 0.00394 0.74636 0.00162 C 0.74753 0.0007 0.7487 -0.00046 0.75 -0.00046 C 0.75195 -0.00046 0.75391 0.00093 0.75599 0.00162 L 0.75599 0.00162 " pathEditMode="relative" ptsTypes="AAAAAAAAAAAAAAAAAAAAAAAAAAAAAAAAAAAAAAAAAAAAAAAAAAAAAAAAA">
                                      <p:cBhvr>
                                        <p:cTn id="11" dur="3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9 0.00787 L 0.00469 0.00787 C 0.00938 0.00649 0.01419 0.00579 0.01888 0.00371 C 0.03998 -0.00555 0.03789 -0.00879 0.05469 -0.01319 C 0.0586 -0.01412 0.06263 -0.01458 0.06654 -0.01527 C 0.07005 -0.01597 0.0737 -0.01689 0.07722 -0.01736 C 0.08477 -0.01828 0.09232 -0.01875 0.09987 -0.01944 C 0.10469 -0.02013 0.10938 -0.02083 0.11419 -0.02152 C 0.12682 -0.02083 0.13958 -0.02083 0.15222 -0.01944 C 0.15482 -0.01921 0.16263 -0.01388 0.16419 -0.01319 C 0.16693 -0.01203 0.16966 -0.0118 0.17253 -0.01111 C 0.17487 -0.00972 0.17722 -0.00787 0.17969 -0.00694 C 0.18333 -0.00532 0.19401 -0.0037 0.19753 -0.00254 C 0.19753 -0.00254 0.21654 0.00579 0.21654 0.00579 C 0.22018 0.00787 0.22357 0.01065 0.22722 0.01227 C 0.22995 0.01343 0.23281 0.01366 0.23555 0.01436 C 0.23763 0.01574 0.23958 0.01737 0.24154 0.01852 C 0.24427 0.02014 0.24714 0.02107 0.24987 0.02269 C 0.25156 0.02385 0.253 0.02593 0.25469 0.02709 C 0.27279 0.03912 0.24857 0.02107 0.26302 0.03125 C 0.26576 0.03334 0.26862 0.03542 0.27136 0.0375 C 0.27461 0.04028 0.27761 0.04375 0.28086 0.04607 C 0.28268 0.04746 0.2849 0.04723 0.28685 0.04815 C 0.2888 0.04931 0.29076 0.05116 0.29271 0.05232 C 0.29544 0.05394 0.29844 0.05487 0.30104 0.05672 C 0.30274 0.05764 0.30417 0.05973 0.30586 0.06088 C 0.3086 0.0625 0.31146 0.06366 0.31419 0.06505 C 0.32539 0.07709 0.31485 0.06737 0.32604 0.07362 C 0.3293 0.07524 0.33242 0.07801 0.33568 0.07987 C 0.34792 0.08681 0.34193 0.08218 0.35352 0.08635 C 0.35664 0.0875 0.3599 0.08889 0.36302 0.09051 C 0.36862 0.09329 0.37396 0.09746 0.37969 0.09885 L 0.38802 0.10116 C 0.39518 0.10533 0.39583 0.10579 0.40352 0.10949 C 0.40664 0.11112 0.40977 0.11274 0.41302 0.11366 C 0.41537 0.11436 0.41784 0.11505 0.42018 0.11598 C 0.42409 0.11713 0.42813 0.11899 0.43203 0.12014 C 0.43568 0.12107 0.43919 0.1213 0.44284 0.12223 C 0.44518 0.12269 0.44753 0.12385 0.44987 0.12431 C 0.46823 0.12801 0.47474 0.12848 0.49154 0.13079 L 0.60235 0.12848 C 0.61641 0.12801 0.62018 0.11852 0.63685 0.11158 C 0.64206 0.10949 0.64714 0.10718 0.65235 0.10533 C 0.65612 0.10394 0.66263 0.10324 0.66667 0.10116 C 0.67552 0.0963 0.67617 0.09399 0.68451 0.08843 C 0.68685 0.08681 0.68932 0.08612 0.69167 0.08403 C 0.70182 0.07593 0.69779 0.07732 0.70586 0.06713 C 0.70781 0.06482 0.7099 0.06297 0.71185 0.06088 C 0.7138 0.05579 0.71485 0.05186 0.71784 0.04815 C 0.71927 0.0463 0.72097 0.04537 0.72253 0.04399 C 0.72487 0.03774 0.72513 0.03635 0.72852 0.03125 C 0.7349 0.02199 0.72969 0.03334 0.73685 0.01852 C 0.73776 0.01667 0.73828 0.01412 0.73919 0.01227 C 0.74115 0.00811 0.74375 0.00394 0.74636 0.00162 C 0.74753 0.0007 0.7487 -0.00046 0.75 -0.00046 C 0.75195 -0.00046 0.75391 0.00093 0.75599 0.00162 L 0.75599 0.00162 " pathEditMode="relative" ptsTypes="AAAAAAAAAAAAAAAAAAAAAAAAAAAAAAAAAAAAAAAAAAAAAAAAAAAAAAAAA">
                                      <p:cBhvr>
                                        <p:cTn id="16" dur="3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07407E-6 L 2.08333E-6 0.00023 C 0.00469 -0.00162 0.0095 -0.00232 0.01419 -0.00463 C 0.03528 -0.01505 0.0332 -0.01875 0.05 -0.02362 C 0.0539 -0.02477 0.05794 -0.02524 0.06185 -0.02593 C 0.06536 -0.02686 0.06901 -0.02778 0.07252 -0.02824 C 0.08008 -0.0294 0.08763 -0.02987 0.09518 -0.03056 C 0.1 -0.03149 0.10469 -0.03218 0.1095 -0.03287 C 0.12213 -0.03218 0.13489 -0.03218 0.14752 -0.03056 C 0.15013 -0.03033 0.15794 -0.02454 0.1595 -0.02362 C 0.16224 -0.02246 0.16497 -0.02199 0.16784 -0.0213 C 0.17018 -0.01968 0.17252 -0.0176 0.175 -0.01667 C 0.17864 -0.01482 0.18932 -0.01297 0.19284 -0.01181 C 0.19284 -0.01158 0.21185 -0.00232 0.21185 -0.00209 C 0.21549 4.07407E-6 0.21888 0.00301 0.22252 0.00486 C 0.22526 0.00625 0.22812 0.00648 0.23086 0.00717 C 0.23294 0.00879 0.23489 0.01064 0.23685 0.0118 C 0.23958 0.01365 0.24245 0.01481 0.24518 0.01643 C 0.24687 0.01782 0.24831 0.02013 0.25 0.02152 C 0.2681 0.03495 0.24388 0.01481 0.25833 0.02615 C 0.26107 0.02847 0.26393 0.03078 0.26666 0.0331 C 0.26992 0.03634 0.27291 0.04004 0.27617 0.04282 C 0.27799 0.04421 0.28021 0.04398 0.28216 0.04513 C 0.28411 0.04629 0.28607 0.04838 0.28802 0.04976 C 0.29075 0.05162 0.29375 0.05254 0.29635 0.05463 C 0.29804 0.05578 0.29948 0.0581 0.30117 0.05926 C 0.3039 0.06111 0.30677 0.0625 0.3095 0.06388 C 0.3207 0.07754 0.31015 0.06666 0.32135 0.07361 C 0.32461 0.07546 0.32773 0.07847 0.33099 0.08055 C 0.34323 0.08842 0.33724 0.0831 0.34883 0.08773 C 0.35195 0.08912 0.35521 0.09074 0.35833 0.09259 C 0.36393 0.0956 0.36927 0.10023 0.375 0.10185 L 0.38333 0.10439 C 0.39049 0.10902 0.39114 0.10972 0.39883 0.11365 C 0.40195 0.11551 0.40508 0.11736 0.40833 0.11851 C 0.41068 0.11921 0.41315 0.1199 0.41549 0.12106 C 0.4194 0.12222 0.42344 0.1243 0.42734 0.12569 C 0.43099 0.12662 0.4345 0.12708 0.43815 0.12801 C 0.44049 0.12847 0.44284 0.12986 0.44518 0.13032 C 0.46354 0.13449 0.47005 0.13495 0.48685 0.13773 L 0.59765 0.13495 C 0.61172 0.13449 0.61549 0.12384 0.63216 0.1162 C 0.63737 0.11365 0.64245 0.11111 0.64765 0.10902 C 0.65143 0.10763 0.65794 0.10671 0.66198 0.10439 C 0.67083 0.09907 0.67148 0.09629 0.67982 0.09027 C 0.68216 0.08842 0.68463 0.0875 0.68698 0.08518 C 0.69713 0.07615 0.6931 0.07777 0.70117 0.0662 C 0.70312 0.06365 0.70521 0.06157 0.70716 0.05926 C 0.70911 0.0537 0.71015 0.0493 0.71315 0.04513 C 0.71458 0.04305 0.71627 0.04189 0.71784 0.04027 C 0.72018 0.03333 0.72044 0.03194 0.72383 0.02615 C 0.73021 0.01574 0.725 0.02847 0.73216 0.0118 C 0.73307 0.00972 0.73359 0.00694 0.7345 0.00486 C 0.73646 0.00023 0.73906 -0.0044 0.74166 -0.00695 C 0.74284 -0.00811 0.74401 -0.00949 0.74531 -0.00949 C 0.74726 -0.00949 0.74922 -0.00787 0.7513 -0.00695 L 0.7513 -0.00672 " pathEditMode="relative" rAng="0" ptsTypes="AAAAAAAAAAAAAAAAAAAAAAAAAAAAAAAAAAAAAAAAAAAAAAAAAAAAAAAAA">
                                      <p:cBhvr>
                                        <p:cTn id="21" dur="3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65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0.00533 L 6.25E-7 -0.0051 C 0.00469 -0.00579 0.0095 -0.00602 0.01419 -0.00695 C 0.03529 -0.01042 0.0332 -0.01158 0.05 -0.01343 C 0.05391 -0.01366 0.05794 -0.01389 0.06185 -0.01412 C 0.06536 -0.01435 0.06901 -0.01482 0.07253 -0.01482 C 0.08008 -0.01528 0.08763 -0.01551 0.09518 -0.01574 C 0.1 -0.01598 0.10469 -0.01621 0.1095 -0.01621 C 0.12213 -0.01621 0.1349 -0.01621 0.14753 -0.01574 C 0.15013 -0.01551 0.15794 -0.01366 0.1595 -0.01343 C 0.16224 -0.01273 0.16497 -0.01273 0.16784 -0.0125 C 0.17018 -0.01204 0.17253 -0.01135 0.175 -0.01088 C 0.17865 -0.01042 0.18945 -0.00973 0.19297 -0.00926 C 0.19297 -0.00903 0.21198 -0.00602 0.21198 -0.00579 C 0.21562 -0.00533 0.21901 -0.0044 0.22266 -0.00348 C 0.22539 -0.00301 0.22825 -0.00301 0.23099 -0.00278 C 0.23307 -0.00209 0.23503 -0.00162 0.23698 -0.00116 C 0.23971 -0.00047 0.24258 -0.00023 0.24531 0.00046 C 0.247 0.00092 0.24844 0.00162 0.25013 0.00208 C 0.26823 0.00671 0.24401 -0.00023 0.25846 0.0037 C 0.2612 0.00463 0.26406 0.00532 0.2668 0.00602 C 0.27005 0.00717 0.27305 0.00856 0.2763 0.00949 C 0.27812 0.00995 0.28034 0.00972 0.28229 0.01018 C 0.28424 0.01065 0.2862 0.01134 0.28815 0.0118 C 0.29088 0.0125 0.29388 0.01273 0.29648 0.01342 C 0.29818 0.01389 0.29961 0.01458 0.3013 0.01504 C 0.30404 0.01574 0.3069 0.0162 0.30963 0.01666 C 0.32083 0.02129 0.31029 0.01759 0.32148 0.02014 C 0.32474 0.0206 0.32786 0.02152 0.33112 0.02245 C 0.34336 0.025 0.33737 0.02315 0.34896 0.02477 C 0.35208 0.02523 0.35534 0.02592 0.35846 0.02639 C 0.36406 0.02754 0.3694 0.02916 0.37513 0.02963 L 0.38359 0.03055 C 0.39075 0.03194 0.39141 0.03217 0.39909 0.03379 C 0.40221 0.03426 0.40534 0.03495 0.40859 0.03518 C 0.41094 0.03565 0.41341 0.03588 0.41575 0.03611 C 0.41966 0.03657 0.4237 0.0375 0.4276 0.03773 C 0.43125 0.03819 0.43477 0.03819 0.43841 0.03842 C 0.44075 0.03865 0.4431 0.03912 0.44544 0.03935 C 0.4638 0.04074 0.47031 0.04097 0.48711 0.04213 L 0.59805 0.04097 C 0.61211 0.04074 0.61588 0.03703 0.63255 0.03449 C 0.63776 0.03379 0.64284 0.03287 0.64805 0.03194 C 0.65182 0.03148 0.65833 0.03125 0.66237 0.03055 C 0.67122 0.02847 0.67187 0.02777 0.68021 0.02546 C 0.68255 0.025 0.68503 0.02477 0.68737 0.02407 C 0.69753 0.02083 0.69349 0.02129 0.70156 0.01759 C 0.70352 0.01666 0.7056 0.01574 0.70755 0.01504 C 0.7095 0.01319 0.71055 0.01157 0.71354 0.01018 C 0.71497 0.00949 0.71667 0.00902 0.71823 0.00856 C 0.72057 0.00602 0.72083 0.00555 0.72422 0.0037 C 0.7306 0.00023 0.72539 0.00463 0.73255 -0.00116 C 0.73346 -0.00185 0.73398 -0.00278 0.7349 -0.00348 C 0.73685 -0.0051 0.73945 -0.00672 0.74206 -0.00764 C 0.74323 -0.00787 0.7444 -0.00834 0.7457 -0.00834 C 0.74766 -0.00834 0.74961 -0.00787 0.75182 -0.00764 L 0.75182 -0.00741 " pathEditMode="relative" rAng="0" ptsTypes="AAAAAAAAAAAAAAAAAAAAAAAAAAAAAAAAAAAAAAAAAAAAAAAAAAAAAAAAA">
                                      <p:cBhvr>
                                        <p:cTn id="26" dur="3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91" y="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2025-01-13T11:24:04Z</dcterms:created>
  <dcterms:modified xsi:type="dcterms:W3CDTF">2025-01-22T21:02:14Z</dcterms:modified>
</cp:coreProperties>
</file>