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6" y="615741"/>
            <a:ext cx="2071963" cy="62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</Properties>
</file>