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4F26007-9C33-4A70-B9D3-BAC9F214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80" y="2242952"/>
            <a:ext cx="1367971" cy="31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