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56588-40EB-4CBF-D377-D1E8C5A61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699"/>
            <a:ext cx="3157909" cy="31579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