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8" y="3209163"/>
            <a:ext cx="3579954" cy="3579954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