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72A24B5E-A76A-37B7-8153-65EC2A2F8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0" y="3725522"/>
            <a:ext cx="2946399" cy="2946399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