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-635" y="3383915"/>
            <a:ext cx="2779395" cy="2779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17</cp:revision>
  <dcterms:created xsi:type="dcterms:W3CDTF">2022-06-13T03:47:00Z</dcterms:created>
  <dcterms:modified xsi:type="dcterms:W3CDTF">2024-11-02T12:59:05Z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