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802C35-489D-4036-834E-E90830AB35F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518" y="3202244"/>
            <a:ext cx="3232298" cy="323229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2024-08-16T23:17:35Z</dcterms:created>
  <dcterms:modified xsi:type="dcterms:W3CDTF">2024-11-06T11:23:31Z</dcterms:modified>
</cp:coreProperties>
</file>