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46B475-481C-46AC-8CB9-4623B9AB2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0" y="2515686"/>
            <a:ext cx="3874356" cy="3874356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2024-08-18T20:03:28Z</dcterms:created>
  <dcterms:modified xsi:type="dcterms:W3CDTF">2024-12-07T10:26:34Z</dcterms:modified>
</cp:coreProperties>
</file>