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EA3327BF-36AA-DB44-F049-2C118327B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8" y="3429000"/>
            <a:ext cx="3203827" cy="3203827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