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15.png"/><Relationship Id="rId17" Type="http://schemas.openxmlformats.org/officeDocument/2006/relationships/tags" Target="../tags/tag2.xml"/><Relationship Id="rId16" Type="http://schemas.openxmlformats.org/officeDocument/2006/relationships/slide" Target="slide1.xml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pic>
        <p:nvPicPr>
          <p:cNvPr id="12" name="Рисунок 25">
            <a:hlinkClick r:id="rId16" action="ppaction://hlinksldjump"/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72440" y="2693670"/>
            <a:ext cx="4062730" cy="406273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</Properties>
</file>