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522C2-A854-489B-B66E-5B0BA01D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" y="2567777"/>
            <a:ext cx="3251233" cy="32512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