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7" autoAdjust="0"/>
  </p:normalViewPr>
  <p:slideViewPr>
    <p:cSldViewPr snapToGrid="0" showGuides="1">
      <p:cViewPr>
        <p:scale>
          <a:sx n="100" d="100"/>
          <a:sy n="100" d="100"/>
        </p:scale>
        <p:origin x="31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24.04.2024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F021855-0BBD-4FD8-9A73-8D868D9724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/>
          <a:stretch/>
        </p:blipFill>
        <p:spPr>
          <a:xfrm>
            <a:off x="0" y="0"/>
            <a:ext cx="12192000" cy="687272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рисунок, мультфильм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58BD86B-2824-45E5-8F9E-D16850B5A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08" y="2346211"/>
            <a:ext cx="2623858" cy="2705854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7" name="Рисунок 26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01D2C9E7-74FB-48F4-B41C-117445369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22" y="942679"/>
            <a:ext cx="1108008" cy="11080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FA2FE7DC-D73D-4B50-BBD4-CD9089B3D8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8" y="4354371"/>
            <a:ext cx="1393251" cy="1393251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69" name="Рисунок 168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AB324A10-683A-4AE6-A79B-3A694C28A0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15" y="5112758"/>
            <a:ext cx="1393251" cy="1393251"/>
          </a:xfrm>
          <a:prstGeom prst="rect">
            <a:avLst/>
          </a:prstGeom>
        </p:spPr>
      </p:pic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0" name="Рисунок 169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7CAD3CBB-4D5E-4DE7-BDD8-24EC03AE67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98" y="5319029"/>
            <a:ext cx="1393251" cy="1393251"/>
          </a:xfrm>
          <a:prstGeom prst="rect">
            <a:avLst/>
          </a:prstGeom>
        </p:spPr>
      </p:pic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71" name="Рисунок 17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B4BCA0D5-889C-46D1-B6C9-01FA12E922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32" y="5112757"/>
            <a:ext cx="1393251" cy="1393251"/>
          </a:xfrm>
          <a:prstGeom prst="rect">
            <a:avLst/>
          </a:prstGeom>
        </p:spPr>
      </p:pic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2" name="Рисунок 171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892184C1-D9E6-4BED-ADC7-9C5C29F921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32" y="4553970"/>
            <a:ext cx="1393251" cy="1393251"/>
          </a:xfrm>
          <a:prstGeom prst="rect">
            <a:avLst/>
          </a:prstGeom>
        </p:spPr>
      </p:pic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065D9C69-F12B-419C-A381-268108D6C976}"/>
              </a:ext>
            </a:extLst>
          </p:cNvPr>
          <p:cNvGrpSpPr/>
          <p:nvPr/>
        </p:nvGrpSpPr>
        <p:grpSpPr>
          <a:xfrm>
            <a:off x="5240790" y="772644"/>
            <a:ext cx="1844912" cy="1108008"/>
            <a:chOff x="3081744" y="1932098"/>
            <a:chExt cx="1844912" cy="1108008"/>
          </a:xfrm>
        </p:grpSpPr>
        <p:pic>
          <p:nvPicPr>
            <p:cNvPr id="176" name="Рисунок 175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5A05D92E-B75A-4E4B-B1B8-C04AA7FB3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77" name="Рисунок 17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3477637A-3A42-41C3-A764-8889C6BD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BB846F9-2C9D-40DB-A73D-E7A4F270034C}"/>
              </a:ext>
            </a:extLst>
          </p:cNvPr>
          <p:cNvGrpSpPr/>
          <p:nvPr/>
        </p:nvGrpSpPr>
        <p:grpSpPr>
          <a:xfrm>
            <a:off x="1748884" y="1678731"/>
            <a:ext cx="1670231" cy="1803826"/>
            <a:chOff x="3081744" y="1932098"/>
            <a:chExt cx="1881224" cy="2031695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E5F450D7-EB78-458A-A6E7-04B68A58C196}"/>
                </a:ext>
              </a:extLst>
            </p:cNvPr>
            <p:cNvGrpSpPr/>
            <p:nvPr/>
          </p:nvGrpSpPr>
          <p:grpSpPr>
            <a:xfrm>
              <a:off x="3081744" y="1932098"/>
              <a:ext cx="1844912" cy="1108008"/>
              <a:chOff x="3081744" y="1932098"/>
              <a:chExt cx="1844912" cy="1108008"/>
            </a:xfrm>
          </p:grpSpPr>
          <p:pic>
            <p:nvPicPr>
              <p:cNvPr id="173" name="Рисунок 17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B562E6-C36D-47A7-9910-87DA01E69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0D6152-67E6-426E-8F4C-344EEAEDE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78" name="Группа 177">
              <a:extLst>
                <a:ext uri="{FF2B5EF4-FFF2-40B4-BE49-F238E27FC236}">
                  <a16:creationId xmlns:a16="http://schemas.microsoft.com/office/drawing/2014/main" id="{6E2BC380-99F1-47C2-A450-3511A34A6F00}"/>
                </a:ext>
              </a:extLst>
            </p:cNvPr>
            <p:cNvGrpSpPr/>
            <p:nvPr/>
          </p:nvGrpSpPr>
          <p:grpSpPr>
            <a:xfrm>
              <a:off x="3118056" y="2855785"/>
              <a:ext cx="1844912" cy="1108008"/>
              <a:chOff x="3081744" y="1932098"/>
              <a:chExt cx="1844912" cy="1108008"/>
            </a:xfrm>
          </p:grpSpPr>
          <p:pic>
            <p:nvPicPr>
              <p:cNvPr id="179" name="Рисунок 178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7BB4B8-7000-419C-A6F1-FD738798A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80" name="Рисунок 179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B704B7-598F-4D19-8214-C2712742D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9D29469D-4586-4F8B-9C0B-E48A3773EF9F}"/>
              </a:ext>
            </a:extLst>
          </p:cNvPr>
          <p:cNvGrpSpPr/>
          <p:nvPr/>
        </p:nvGrpSpPr>
        <p:grpSpPr>
          <a:xfrm>
            <a:off x="7489921" y="581877"/>
            <a:ext cx="1696185" cy="1829612"/>
            <a:chOff x="3015266" y="1713182"/>
            <a:chExt cx="2133816" cy="2301667"/>
          </a:xfrm>
        </p:grpSpPr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132D1F32-0420-4516-BBE2-66E053F25692}"/>
                </a:ext>
              </a:extLst>
            </p:cNvPr>
            <p:cNvGrpSpPr/>
            <p:nvPr/>
          </p:nvGrpSpPr>
          <p:grpSpPr>
            <a:xfrm>
              <a:off x="3015266" y="1713182"/>
              <a:ext cx="2125346" cy="1744838"/>
              <a:chOff x="3015266" y="1713182"/>
              <a:chExt cx="2125346" cy="1744838"/>
            </a:xfrm>
          </p:grpSpPr>
          <p:pic>
            <p:nvPicPr>
              <p:cNvPr id="193" name="Рисунок 19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F0F0B3-A350-4975-817F-395670A1A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5266" y="1759335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4" name="Рисунок 19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298D82A-61BF-475A-910A-68464DB6D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604" y="1713182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5" name="Рисунок 194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759F12-5420-40DB-B340-F9A62DE96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647" y="2350012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90" name="Группа 189">
              <a:extLst>
                <a:ext uri="{FF2B5EF4-FFF2-40B4-BE49-F238E27FC236}">
                  <a16:creationId xmlns:a16="http://schemas.microsoft.com/office/drawing/2014/main" id="{10AA16CD-6C9B-4491-8175-2CF63053C556}"/>
                </a:ext>
              </a:extLst>
            </p:cNvPr>
            <p:cNvGrpSpPr/>
            <p:nvPr/>
          </p:nvGrpSpPr>
          <p:grpSpPr>
            <a:xfrm>
              <a:off x="3044240" y="2886836"/>
              <a:ext cx="2104842" cy="1128013"/>
              <a:chOff x="3007928" y="1963149"/>
              <a:chExt cx="2104842" cy="1128013"/>
            </a:xfrm>
          </p:grpSpPr>
          <p:pic>
            <p:nvPicPr>
              <p:cNvPr id="191" name="Рисунок 190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F79FE9-E559-4422-8594-BC6D0017F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7928" y="1983154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2" name="Рисунок 191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BA928EF-0F69-445D-A2EF-D21E1E0CC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762" y="1963149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EFDE5D80-C8B2-4C5F-8D78-2E2784742FAF}"/>
              </a:ext>
            </a:extLst>
          </p:cNvPr>
          <p:cNvGrpSpPr/>
          <p:nvPr/>
        </p:nvGrpSpPr>
        <p:grpSpPr>
          <a:xfrm>
            <a:off x="9213519" y="2025558"/>
            <a:ext cx="1543305" cy="1633734"/>
            <a:chOff x="3081744" y="1932098"/>
            <a:chExt cx="1844912" cy="1953013"/>
          </a:xfrm>
        </p:grpSpPr>
        <p:pic>
          <p:nvPicPr>
            <p:cNvPr id="197" name="Рисунок 19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8467F021-BAAC-4289-8C3C-11BA3DAE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98" name="Рисунок 197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FD1DC38-364E-426F-B4D8-2657D66D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  <p:pic>
          <p:nvPicPr>
            <p:cNvPr id="199" name="Рисунок 198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F3F28AC-779D-44A5-A9B4-ED143C17F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086" y="2777103"/>
              <a:ext cx="1108008" cy="110800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DE257AD-174B-4651-B503-EFAD53D059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9" y="681340"/>
            <a:ext cx="1067481" cy="1067481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BD3D200-58D9-4B57-A09B-E14530631FEC}"/>
              </a:ext>
            </a:extLst>
          </p:cNvPr>
          <p:cNvGrpSpPr/>
          <p:nvPr/>
        </p:nvGrpSpPr>
        <p:grpSpPr>
          <a:xfrm>
            <a:off x="9101148" y="2208875"/>
            <a:ext cx="1713403" cy="953287"/>
            <a:chOff x="471119" y="4680141"/>
            <a:chExt cx="1944607" cy="1081922"/>
          </a:xfrm>
        </p:grpSpPr>
        <p:pic>
          <p:nvPicPr>
            <p:cNvPr id="200" name="Рисунок 199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21E53A7-5FB3-4973-875B-8148FBC0D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1" name="Рисунок 200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B02729E-1538-460F-9C02-B3CD5FD23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6ECCE0FC-B783-415C-BF91-8A24C6F818BF}"/>
              </a:ext>
            </a:extLst>
          </p:cNvPr>
          <p:cNvGrpSpPr/>
          <p:nvPr/>
        </p:nvGrpSpPr>
        <p:grpSpPr>
          <a:xfrm>
            <a:off x="3336713" y="681248"/>
            <a:ext cx="1603189" cy="1607507"/>
            <a:chOff x="471119" y="4680141"/>
            <a:chExt cx="1944607" cy="1949845"/>
          </a:xfrm>
        </p:grpSpPr>
        <p:pic>
          <p:nvPicPr>
            <p:cNvPr id="203" name="Рисунок 20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36235A4-897C-4EFA-9DFE-13A9020C9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4" name="Рисунок 20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30FA4B2-83D5-42EE-B882-86D442F81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  <p:pic>
          <p:nvPicPr>
            <p:cNvPr id="205" name="Рисунок 204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98AFB9E-D86C-4F13-9551-6A70E9AD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3" y="5562505"/>
              <a:ext cx="1067481" cy="1067481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7A2F13C4-595F-4360-8900-B1A01B9C046A}"/>
              </a:ext>
            </a:extLst>
          </p:cNvPr>
          <p:cNvGrpSpPr/>
          <p:nvPr/>
        </p:nvGrpSpPr>
        <p:grpSpPr>
          <a:xfrm>
            <a:off x="7536683" y="611570"/>
            <a:ext cx="1557314" cy="1592896"/>
            <a:chOff x="5376494" y="4591425"/>
            <a:chExt cx="1993662" cy="2039214"/>
          </a:xfrm>
        </p:grpSpPr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608AEEAE-3797-471F-A5F6-0BF39D78EAE7}"/>
                </a:ext>
              </a:extLst>
            </p:cNvPr>
            <p:cNvGrpSpPr/>
            <p:nvPr/>
          </p:nvGrpSpPr>
          <p:grpSpPr>
            <a:xfrm>
              <a:off x="5425549" y="4591425"/>
              <a:ext cx="1944607" cy="1081922"/>
              <a:chOff x="471119" y="4680141"/>
              <a:chExt cx="1944607" cy="1081922"/>
            </a:xfrm>
          </p:grpSpPr>
          <p:pic>
            <p:nvPicPr>
              <p:cNvPr id="207" name="Рисунок 20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62B5A6-A0BE-4B41-8A42-75BE59CB8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08" name="Рисунок 20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2DBF20-BEBC-47DB-9644-79EF9B388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09" name="Группа 208">
              <a:extLst>
                <a:ext uri="{FF2B5EF4-FFF2-40B4-BE49-F238E27FC236}">
                  <a16:creationId xmlns:a16="http://schemas.microsoft.com/office/drawing/2014/main" id="{AD0A70E1-4134-487E-BE77-06867B63D97E}"/>
                </a:ext>
              </a:extLst>
            </p:cNvPr>
            <p:cNvGrpSpPr/>
            <p:nvPr/>
          </p:nvGrpSpPr>
          <p:grpSpPr>
            <a:xfrm>
              <a:off x="5376494" y="5548717"/>
              <a:ext cx="1944607" cy="1081922"/>
              <a:chOff x="471119" y="4680141"/>
              <a:chExt cx="1944607" cy="1081922"/>
            </a:xfrm>
          </p:grpSpPr>
          <p:pic>
            <p:nvPicPr>
              <p:cNvPr id="210" name="Рисунок 209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256EC2-68F4-418A-82D6-1122BC9DD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1" name="Рисунок 210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2F57005-C5FF-4E3E-A22E-E1E6B3C99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</p:grp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4DE65822-27D5-4CAA-B5D4-900F1E9B0299}"/>
              </a:ext>
            </a:extLst>
          </p:cNvPr>
          <p:cNvGrpSpPr/>
          <p:nvPr/>
        </p:nvGrpSpPr>
        <p:grpSpPr>
          <a:xfrm>
            <a:off x="1679113" y="1644497"/>
            <a:ext cx="1595258" cy="1619529"/>
            <a:chOff x="5220187" y="4337345"/>
            <a:chExt cx="2376711" cy="2412872"/>
          </a:xfrm>
        </p:grpSpPr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0575FA06-88DF-4ED5-B4D3-365EE92756E6}"/>
                </a:ext>
              </a:extLst>
            </p:cNvPr>
            <p:cNvGrpSpPr/>
            <p:nvPr/>
          </p:nvGrpSpPr>
          <p:grpSpPr>
            <a:xfrm>
              <a:off x="5263213" y="4337345"/>
              <a:ext cx="2308653" cy="1841009"/>
              <a:chOff x="308783" y="4426061"/>
              <a:chExt cx="2308653" cy="1841009"/>
            </a:xfrm>
          </p:grpSpPr>
          <p:pic>
            <p:nvPicPr>
              <p:cNvPr id="217" name="Рисунок 21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7289F4-EC45-4D49-9E13-37527109D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83" y="4461686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8" name="Рисунок 21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14E9CA9-8AB7-49C4-97F6-7CF1C061E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9955" y="442606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9" name="Рисунок 218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85FE14-50AD-4CED-A420-42BC14B4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561" y="5199589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14" name="Группа 213">
              <a:extLst>
                <a:ext uri="{FF2B5EF4-FFF2-40B4-BE49-F238E27FC236}">
                  <a16:creationId xmlns:a16="http://schemas.microsoft.com/office/drawing/2014/main" id="{8AE301EC-12C8-4B25-83E5-E4C360A824DA}"/>
                </a:ext>
              </a:extLst>
            </p:cNvPr>
            <p:cNvGrpSpPr/>
            <p:nvPr/>
          </p:nvGrpSpPr>
          <p:grpSpPr>
            <a:xfrm>
              <a:off x="5220187" y="5676061"/>
              <a:ext cx="2376711" cy="1074156"/>
              <a:chOff x="314812" y="4807485"/>
              <a:chExt cx="2376711" cy="1074156"/>
            </a:xfrm>
          </p:grpSpPr>
          <p:pic>
            <p:nvPicPr>
              <p:cNvPr id="215" name="Рисунок 214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8BCC1D9-3D48-4A49-A69A-79B1A6FFA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812" y="4807485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6" name="Рисунок 215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AEB2DB9-FAD5-4ABB-A6A2-8C822A1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4042" y="4814160"/>
                <a:ext cx="1067481" cy="1067481"/>
              </a:xfrm>
              <a:prstGeom prst="rect">
                <a:avLst/>
              </a:prstGeom>
            </p:spPr>
          </p:pic>
        </p:grpSp>
      </p:grpSp>
      <p:pic>
        <p:nvPicPr>
          <p:cNvPr id="11" name="Рисунок 10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FF12A6B-66FC-4E2A-817F-0AC1C07E6F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11" y="2170096"/>
            <a:ext cx="1007636" cy="1007636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9E224A4-6FC7-416A-9D03-070D523DCFAF}"/>
              </a:ext>
            </a:extLst>
          </p:cNvPr>
          <p:cNvGrpSpPr/>
          <p:nvPr/>
        </p:nvGrpSpPr>
        <p:grpSpPr>
          <a:xfrm>
            <a:off x="1624112" y="1968113"/>
            <a:ext cx="1809157" cy="1011739"/>
            <a:chOff x="482496" y="4815211"/>
            <a:chExt cx="1809157" cy="1011739"/>
          </a:xfrm>
        </p:grpSpPr>
        <p:pic>
          <p:nvPicPr>
            <p:cNvPr id="220" name="Рисунок 219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DD89C42-E516-4D4F-8C30-FD8C11588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1" name="Рисунок 220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2C621588-1E10-4282-9CF8-18BE86633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</p:grpSp>
      <p:grpSp>
        <p:nvGrpSpPr>
          <p:cNvPr id="222" name="Группа 221">
            <a:extLst>
              <a:ext uri="{FF2B5EF4-FFF2-40B4-BE49-F238E27FC236}">
                <a16:creationId xmlns:a16="http://schemas.microsoft.com/office/drawing/2014/main" id="{3D0373DF-47EA-4A42-ACDD-F7B565B0DB7D}"/>
              </a:ext>
            </a:extLst>
          </p:cNvPr>
          <p:cNvGrpSpPr/>
          <p:nvPr/>
        </p:nvGrpSpPr>
        <p:grpSpPr>
          <a:xfrm>
            <a:off x="7618871" y="785941"/>
            <a:ext cx="1469306" cy="1393252"/>
            <a:chOff x="482496" y="4815211"/>
            <a:chExt cx="1809157" cy="1715512"/>
          </a:xfrm>
        </p:grpSpPr>
        <p:pic>
          <p:nvPicPr>
            <p:cNvPr id="223" name="Рисунок 222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E4059E-F835-47E3-A4D7-8A24A9983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4" name="Рисунок 223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8813B33-5DAC-473F-90B0-614481F8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  <p:pic>
          <p:nvPicPr>
            <p:cNvPr id="226" name="Рисунок 225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42720217-8E04-49D6-AA9A-C935280DA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618" y="5523087"/>
              <a:ext cx="1007636" cy="100763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D8FD792-7224-4E4C-9C50-539A872B399F}"/>
              </a:ext>
            </a:extLst>
          </p:cNvPr>
          <p:cNvGrpSpPr/>
          <p:nvPr/>
        </p:nvGrpSpPr>
        <p:grpSpPr>
          <a:xfrm>
            <a:off x="3502227" y="719403"/>
            <a:ext cx="1337705" cy="1368532"/>
            <a:chOff x="568428" y="6163352"/>
            <a:chExt cx="1827183" cy="1869290"/>
          </a:xfrm>
        </p:grpSpPr>
        <p:grpSp>
          <p:nvGrpSpPr>
            <p:cNvPr id="227" name="Группа 226">
              <a:extLst>
                <a:ext uri="{FF2B5EF4-FFF2-40B4-BE49-F238E27FC236}">
                  <a16:creationId xmlns:a16="http://schemas.microsoft.com/office/drawing/2014/main" id="{A186A4E6-2022-473E-8628-16514D7CA1B6}"/>
                </a:ext>
              </a:extLst>
            </p:cNvPr>
            <p:cNvGrpSpPr/>
            <p:nvPr/>
          </p:nvGrpSpPr>
          <p:grpSpPr>
            <a:xfrm>
              <a:off x="586454" y="6163352"/>
              <a:ext cx="1809157" cy="1011739"/>
              <a:chOff x="482496" y="4815211"/>
              <a:chExt cx="1809157" cy="1011739"/>
            </a:xfrm>
          </p:grpSpPr>
          <p:pic>
            <p:nvPicPr>
              <p:cNvPr id="228" name="Рисунок 22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3B1FB2-36B8-4AF0-ABB1-A36951521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29" name="Рисунок 22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EAFA75-E7C3-4EA5-90EE-750BBE1C5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0" name="Группа 229">
              <a:extLst>
                <a:ext uri="{FF2B5EF4-FFF2-40B4-BE49-F238E27FC236}">
                  <a16:creationId xmlns:a16="http://schemas.microsoft.com/office/drawing/2014/main" id="{D8D27EE1-D3E4-4163-B00C-9CEFAB2CF7A9}"/>
                </a:ext>
              </a:extLst>
            </p:cNvPr>
            <p:cNvGrpSpPr/>
            <p:nvPr/>
          </p:nvGrpSpPr>
          <p:grpSpPr>
            <a:xfrm>
              <a:off x="568428" y="7020903"/>
              <a:ext cx="1809157" cy="1011739"/>
              <a:chOff x="482496" y="4815211"/>
              <a:chExt cx="1809157" cy="1011739"/>
            </a:xfrm>
          </p:grpSpPr>
          <p:pic>
            <p:nvPicPr>
              <p:cNvPr id="231" name="Рисунок 230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9FE289C-EE7E-4CDB-8D6E-9CBDEE696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2" name="Рисунок 231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F0D1361-B311-4269-9F36-4FE201D91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</p:grpSp>
      <p:grpSp>
        <p:nvGrpSpPr>
          <p:cNvPr id="233" name="Группа 232">
            <a:extLst>
              <a:ext uri="{FF2B5EF4-FFF2-40B4-BE49-F238E27FC236}">
                <a16:creationId xmlns:a16="http://schemas.microsoft.com/office/drawing/2014/main" id="{CA9402C7-CBCA-4089-8F4E-F369F5B44D67}"/>
              </a:ext>
            </a:extLst>
          </p:cNvPr>
          <p:cNvGrpSpPr/>
          <p:nvPr/>
        </p:nvGrpSpPr>
        <p:grpSpPr>
          <a:xfrm>
            <a:off x="5460055" y="509527"/>
            <a:ext cx="1457175" cy="1445678"/>
            <a:chOff x="469313" y="6025234"/>
            <a:chExt cx="2074595" cy="2058227"/>
          </a:xfrm>
        </p:grpSpPr>
        <p:grpSp>
          <p:nvGrpSpPr>
            <p:cNvPr id="234" name="Группа 233">
              <a:extLst>
                <a:ext uri="{FF2B5EF4-FFF2-40B4-BE49-F238E27FC236}">
                  <a16:creationId xmlns:a16="http://schemas.microsoft.com/office/drawing/2014/main" id="{60211C75-89EC-41F7-8050-B824890A7407}"/>
                </a:ext>
              </a:extLst>
            </p:cNvPr>
            <p:cNvGrpSpPr/>
            <p:nvPr/>
          </p:nvGrpSpPr>
          <p:grpSpPr>
            <a:xfrm>
              <a:off x="473270" y="6025234"/>
              <a:ext cx="2054825" cy="1594288"/>
              <a:chOff x="369312" y="4677093"/>
              <a:chExt cx="2054825" cy="1594288"/>
            </a:xfrm>
          </p:grpSpPr>
          <p:pic>
            <p:nvPicPr>
              <p:cNvPr id="238" name="Рисунок 23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F9E5A1E-59D9-43A3-92C6-A83E24DE1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12" y="4697008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9" name="Рисунок 23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F9FB2C-F574-43D6-9973-9685DE9F8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6501" y="467709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40" name="Рисунок 239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112890-031B-4C1B-B43D-99E672D32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251" y="5263745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5" name="Группа 234">
              <a:extLst>
                <a:ext uri="{FF2B5EF4-FFF2-40B4-BE49-F238E27FC236}">
                  <a16:creationId xmlns:a16="http://schemas.microsoft.com/office/drawing/2014/main" id="{264B9180-065B-4694-97AE-0D8C9D4C18BF}"/>
                </a:ext>
              </a:extLst>
            </p:cNvPr>
            <p:cNvGrpSpPr/>
            <p:nvPr/>
          </p:nvGrpSpPr>
          <p:grpSpPr>
            <a:xfrm>
              <a:off x="469313" y="7069109"/>
              <a:ext cx="2074595" cy="1014352"/>
              <a:chOff x="383381" y="4863417"/>
              <a:chExt cx="2074595" cy="1014352"/>
            </a:xfrm>
          </p:grpSpPr>
          <p:pic>
            <p:nvPicPr>
              <p:cNvPr id="236" name="Рисунок 235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46B650-BD35-437A-BCF4-643220A6E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381" y="487013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7" name="Рисунок 236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A17E4-7488-44F6-842D-38D1A5756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0340" y="4863417"/>
                <a:ext cx="1007636" cy="1007636"/>
              </a:xfrm>
              <a:prstGeom prst="rect">
                <a:avLst/>
              </a:prstGeom>
            </p:spPr>
          </p:pic>
        </p:grpSp>
      </p:grpSp>
      <p:pic>
        <p:nvPicPr>
          <p:cNvPr id="9" name="Рисунок 8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FFC1E2F4-F83F-4D9E-9D90-9275E89ECD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67" y="943906"/>
            <a:ext cx="952708" cy="952708"/>
          </a:xfrm>
          <a:prstGeom prst="rect">
            <a:avLst/>
          </a:prstGeom>
        </p:spPr>
      </p:pic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4DBA7702-8DE4-436F-AF6B-F8E4CABB9DFC}"/>
              </a:ext>
            </a:extLst>
          </p:cNvPr>
          <p:cNvGrpSpPr/>
          <p:nvPr/>
        </p:nvGrpSpPr>
        <p:grpSpPr>
          <a:xfrm>
            <a:off x="9137881" y="2200702"/>
            <a:ext cx="1882009" cy="1042926"/>
            <a:chOff x="246203" y="5201673"/>
            <a:chExt cx="1775342" cy="983816"/>
          </a:xfrm>
        </p:grpSpPr>
        <p:pic>
          <p:nvPicPr>
            <p:cNvPr id="241" name="Рисунок 240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A48E0C42-CE3E-4E70-AA74-D16C1EBCD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2" name="Рисунок 241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8EE2777-7B70-4574-AE6B-B6E2FE41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</p:grpSp>
      <p:grpSp>
        <p:nvGrpSpPr>
          <p:cNvPr id="243" name="Группа 242">
            <a:extLst>
              <a:ext uri="{FF2B5EF4-FFF2-40B4-BE49-F238E27FC236}">
                <a16:creationId xmlns:a16="http://schemas.microsoft.com/office/drawing/2014/main" id="{B41C45E1-71E0-4892-8803-A4BC1745B9AF}"/>
              </a:ext>
            </a:extLst>
          </p:cNvPr>
          <p:cNvGrpSpPr/>
          <p:nvPr/>
        </p:nvGrpSpPr>
        <p:grpSpPr>
          <a:xfrm>
            <a:off x="7574133" y="795787"/>
            <a:ext cx="1620201" cy="1636288"/>
            <a:chOff x="246203" y="5201673"/>
            <a:chExt cx="1775342" cy="1792969"/>
          </a:xfrm>
        </p:grpSpPr>
        <p:pic>
          <p:nvPicPr>
            <p:cNvPr id="244" name="Рисунок 243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FFD2D2E-93FB-4F2F-8F9A-37CEB0690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6269B58-B8F5-4D62-B49E-FEB97086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0E76CA1-9D33-4B7B-AF3E-A5E031B1E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3" y="6041934"/>
              <a:ext cx="952708" cy="952708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4E2A629-AA5E-4C7C-AF48-CE568CF70B1C}"/>
              </a:ext>
            </a:extLst>
          </p:cNvPr>
          <p:cNvGrpSpPr/>
          <p:nvPr/>
        </p:nvGrpSpPr>
        <p:grpSpPr>
          <a:xfrm>
            <a:off x="5439702" y="469052"/>
            <a:ext cx="1542380" cy="1588273"/>
            <a:chOff x="2257613" y="5997261"/>
            <a:chExt cx="1779874" cy="1832834"/>
          </a:xfrm>
        </p:grpSpPr>
        <p:grpSp>
          <p:nvGrpSpPr>
            <p:cNvPr id="247" name="Группа 246">
              <a:extLst>
                <a:ext uri="{FF2B5EF4-FFF2-40B4-BE49-F238E27FC236}">
                  <a16:creationId xmlns:a16="http://schemas.microsoft.com/office/drawing/2014/main" id="{8576398C-D6C9-4DD8-B3BE-688524A5047E}"/>
                </a:ext>
              </a:extLst>
            </p:cNvPr>
            <p:cNvGrpSpPr/>
            <p:nvPr/>
          </p:nvGrpSpPr>
          <p:grpSpPr>
            <a:xfrm>
              <a:off x="2257613" y="5997261"/>
              <a:ext cx="1775342" cy="983816"/>
              <a:chOff x="246203" y="5201673"/>
              <a:chExt cx="1775342" cy="983816"/>
            </a:xfrm>
          </p:grpSpPr>
          <p:pic>
            <p:nvPicPr>
              <p:cNvPr id="248" name="Рисунок 24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319384A-6D8D-4861-B69A-CDB74C43D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49" name="Рисунок 24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7CAC1EF-035D-4323-B53F-5A3E411E0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0" name="Группа 249">
              <a:extLst>
                <a:ext uri="{FF2B5EF4-FFF2-40B4-BE49-F238E27FC236}">
                  <a16:creationId xmlns:a16="http://schemas.microsoft.com/office/drawing/2014/main" id="{5DA6AA29-FC27-4D53-91DD-20114CE0AF4B}"/>
                </a:ext>
              </a:extLst>
            </p:cNvPr>
            <p:cNvGrpSpPr/>
            <p:nvPr/>
          </p:nvGrpSpPr>
          <p:grpSpPr>
            <a:xfrm>
              <a:off x="2262145" y="6846279"/>
              <a:ext cx="1775342" cy="983816"/>
              <a:chOff x="246203" y="5201673"/>
              <a:chExt cx="1775342" cy="983816"/>
            </a:xfrm>
          </p:grpSpPr>
          <p:pic>
            <p:nvPicPr>
              <p:cNvPr id="251" name="Рисунок 250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2C5A21B-669E-4B0B-9DBA-2F6888EE4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2" name="Рисунок 251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526549A-D2E1-4D9C-AA1F-CD3654918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</p:grpSp>
      <p:grpSp>
        <p:nvGrpSpPr>
          <p:cNvPr id="253" name="Группа 252">
            <a:extLst>
              <a:ext uri="{FF2B5EF4-FFF2-40B4-BE49-F238E27FC236}">
                <a16:creationId xmlns:a16="http://schemas.microsoft.com/office/drawing/2014/main" id="{5F6F86EA-CF5F-436E-9353-FEE8D404384B}"/>
              </a:ext>
            </a:extLst>
          </p:cNvPr>
          <p:cNvGrpSpPr/>
          <p:nvPr/>
        </p:nvGrpSpPr>
        <p:grpSpPr>
          <a:xfrm>
            <a:off x="1663057" y="1644497"/>
            <a:ext cx="1739520" cy="1757638"/>
            <a:chOff x="2121568" y="5837496"/>
            <a:chExt cx="2084790" cy="2106504"/>
          </a:xfrm>
        </p:grpSpPr>
        <p:grpSp>
          <p:nvGrpSpPr>
            <p:cNvPr id="254" name="Группа 253">
              <a:extLst>
                <a:ext uri="{FF2B5EF4-FFF2-40B4-BE49-F238E27FC236}">
                  <a16:creationId xmlns:a16="http://schemas.microsoft.com/office/drawing/2014/main" id="{7D3D97AC-C039-4774-9E50-734F2FDF87A3}"/>
                </a:ext>
              </a:extLst>
            </p:cNvPr>
            <p:cNvGrpSpPr/>
            <p:nvPr/>
          </p:nvGrpSpPr>
          <p:grpSpPr>
            <a:xfrm>
              <a:off x="2163350" y="5837496"/>
              <a:ext cx="1975199" cy="1593993"/>
              <a:chOff x="151940" y="5041908"/>
              <a:chExt cx="1975199" cy="1593993"/>
            </a:xfrm>
          </p:grpSpPr>
          <p:pic>
            <p:nvPicPr>
              <p:cNvPr id="258" name="Рисунок 25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307939-4F69-466E-8452-3FB37C09E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940" y="5041908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9" name="Рисунок 25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460EF20-7227-41F5-9DBD-22D530DA4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431" y="5065031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60" name="Рисунок 259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8C3DD1-B429-48B5-87B6-E823A1E05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36" y="5683193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5" name="Группа 254">
              <a:extLst>
                <a:ext uri="{FF2B5EF4-FFF2-40B4-BE49-F238E27FC236}">
                  <a16:creationId xmlns:a16="http://schemas.microsoft.com/office/drawing/2014/main" id="{D3BE0367-BB72-4C3D-B73F-D734C85A75F8}"/>
                </a:ext>
              </a:extLst>
            </p:cNvPr>
            <p:cNvGrpSpPr/>
            <p:nvPr/>
          </p:nvGrpSpPr>
          <p:grpSpPr>
            <a:xfrm>
              <a:off x="2121568" y="6962726"/>
              <a:ext cx="2084790" cy="981274"/>
              <a:chOff x="105626" y="5318120"/>
              <a:chExt cx="2084790" cy="981274"/>
            </a:xfrm>
          </p:grpSpPr>
          <p:pic>
            <p:nvPicPr>
              <p:cNvPr id="256" name="Рисунок 255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C784FF-5CE8-498B-9FBF-7F9EBBEA6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26" y="5318120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7" name="Рисунок 256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898B2C-80FE-4E74-8F24-3A39FABF9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7708" y="5346686"/>
                <a:ext cx="952708" cy="952708"/>
              </a:xfrm>
              <a:prstGeom prst="rect">
                <a:avLst/>
              </a:prstGeom>
            </p:spPr>
          </p:pic>
        </p:grpSp>
      </p:grpSp>
      <p:pic>
        <p:nvPicPr>
          <p:cNvPr id="5" name="Рисунок 4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C5A0192-1D55-4AFC-A671-C9C3553E66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1" y="934733"/>
            <a:ext cx="939243" cy="953243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558CEFEC-4110-4D02-8EC3-67DDA6EEDAA6}"/>
              </a:ext>
            </a:extLst>
          </p:cNvPr>
          <p:cNvGrpSpPr/>
          <p:nvPr/>
        </p:nvGrpSpPr>
        <p:grpSpPr>
          <a:xfrm>
            <a:off x="3289466" y="973716"/>
            <a:ext cx="1675548" cy="953244"/>
            <a:chOff x="250885" y="5536653"/>
            <a:chExt cx="1675548" cy="953244"/>
          </a:xfrm>
        </p:grpSpPr>
        <p:pic>
          <p:nvPicPr>
            <p:cNvPr id="261" name="Рисунок 260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531749BA-0927-4729-B1D2-61AD176B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2" name="Рисунок 261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1F45B0A-048C-4F16-978E-F70359887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</p:grpSp>
      <p:grpSp>
        <p:nvGrpSpPr>
          <p:cNvPr id="263" name="Группа 262">
            <a:extLst>
              <a:ext uri="{FF2B5EF4-FFF2-40B4-BE49-F238E27FC236}">
                <a16:creationId xmlns:a16="http://schemas.microsoft.com/office/drawing/2014/main" id="{A8EF8586-7E1C-4F05-BCF3-37E01E77CB1D}"/>
              </a:ext>
            </a:extLst>
          </p:cNvPr>
          <p:cNvGrpSpPr/>
          <p:nvPr/>
        </p:nvGrpSpPr>
        <p:grpSpPr>
          <a:xfrm>
            <a:off x="1707443" y="1783847"/>
            <a:ext cx="1637927" cy="1526230"/>
            <a:chOff x="250885" y="5536653"/>
            <a:chExt cx="1675548" cy="1561286"/>
          </a:xfrm>
        </p:grpSpPr>
        <p:pic>
          <p:nvPicPr>
            <p:cNvPr id="264" name="Рисунок 263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EFE2BE07-C71A-4F57-A8BB-F470D31DE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5" name="Рисунок 264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DC4E9-18A2-4430-9BE5-EAE1EE72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  <p:pic>
          <p:nvPicPr>
            <p:cNvPr id="266" name="Рисунок 265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C03059F-39A9-47CF-8C78-DF1F0F490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37" y="6144696"/>
              <a:ext cx="939243" cy="95324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90DFFCC5-63C4-4B14-90C4-04174A8F9258}"/>
              </a:ext>
            </a:extLst>
          </p:cNvPr>
          <p:cNvGrpSpPr/>
          <p:nvPr/>
        </p:nvGrpSpPr>
        <p:grpSpPr>
          <a:xfrm>
            <a:off x="9385097" y="2023410"/>
            <a:ext cx="1386693" cy="1490785"/>
            <a:chOff x="2292000" y="6110890"/>
            <a:chExt cx="1695470" cy="1822740"/>
          </a:xfrm>
        </p:grpSpPr>
        <p:grpSp>
          <p:nvGrpSpPr>
            <p:cNvPr id="267" name="Группа 266">
              <a:extLst>
                <a:ext uri="{FF2B5EF4-FFF2-40B4-BE49-F238E27FC236}">
                  <a16:creationId xmlns:a16="http://schemas.microsoft.com/office/drawing/2014/main" id="{58799D5B-D892-4D29-B0ED-F8F8B7A70D40}"/>
                </a:ext>
              </a:extLst>
            </p:cNvPr>
            <p:cNvGrpSpPr/>
            <p:nvPr/>
          </p:nvGrpSpPr>
          <p:grpSpPr>
            <a:xfrm>
              <a:off x="2292000" y="6110890"/>
              <a:ext cx="1675548" cy="953244"/>
              <a:chOff x="250885" y="5536653"/>
              <a:chExt cx="1675548" cy="953244"/>
            </a:xfrm>
          </p:grpSpPr>
          <p:pic>
            <p:nvPicPr>
              <p:cNvPr id="268" name="Рисунок 26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C35C19-201C-4DB7-937B-CCA5684E9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69" name="Рисунок 26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D1C89B7-0327-4589-B58E-3F53AD28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0C5C24E9-5E0A-4C02-9A43-12DA164F5055}"/>
                </a:ext>
              </a:extLst>
            </p:cNvPr>
            <p:cNvGrpSpPr/>
            <p:nvPr/>
          </p:nvGrpSpPr>
          <p:grpSpPr>
            <a:xfrm>
              <a:off x="2311922" y="6980386"/>
              <a:ext cx="1675548" cy="953244"/>
              <a:chOff x="250885" y="5536653"/>
              <a:chExt cx="1675548" cy="953244"/>
            </a:xfrm>
          </p:grpSpPr>
          <p:pic>
            <p:nvPicPr>
              <p:cNvPr id="271" name="Рисунок 270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BFB9300-0236-4A0B-84D8-3DE527DEF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2" name="Рисунок 271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B5CBF7-554A-4EC1-8614-C03FE9730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8AA5098B-31CB-44E3-A17D-49EA9B6D293D}"/>
              </a:ext>
            </a:extLst>
          </p:cNvPr>
          <p:cNvGrpSpPr/>
          <p:nvPr/>
        </p:nvGrpSpPr>
        <p:grpSpPr>
          <a:xfrm>
            <a:off x="5537548" y="532110"/>
            <a:ext cx="1379548" cy="1423095"/>
            <a:chOff x="2264415" y="6110890"/>
            <a:chExt cx="1855041" cy="1913598"/>
          </a:xfrm>
        </p:grpSpPr>
        <p:grpSp>
          <p:nvGrpSpPr>
            <p:cNvPr id="274" name="Группа 273">
              <a:extLst>
                <a:ext uri="{FF2B5EF4-FFF2-40B4-BE49-F238E27FC236}">
                  <a16:creationId xmlns:a16="http://schemas.microsoft.com/office/drawing/2014/main" id="{F84CA6BD-AA49-441C-8C43-2E5843F685C7}"/>
                </a:ext>
              </a:extLst>
            </p:cNvPr>
            <p:cNvGrpSpPr/>
            <p:nvPr/>
          </p:nvGrpSpPr>
          <p:grpSpPr>
            <a:xfrm>
              <a:off x="2274000" y="6110890"/>
              <a:ext cx="1845456" cy="1448853"/>
              <a:chOff x="232885" y="5536653"/>
              <a:chExt cx="1845456" cy="1448853"/>
            </a:xfrm>
          </p:grpSpPr>
          <p:pic>
            <p:nvPicPr>
              <p:cNvPr id="278" name="Рисунок 27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786DD6-0A82-40B1-B1B6-01D5176BA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885" y="5536653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9" name="Рисунок 27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8B1AD58-6A1A-4B19-9529-5AE91117B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098" y="5547487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80" name="Рисунок 279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14A31DE-5870-4CAA-9E8A-438879DC8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564" y="603226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id="{AB4981B7-102B-4A99-9D81-D0077A7CA28F}"/>
                </a:ext>
              </a:extLst>
            </p:cNvPr>
            <p:cNvGrpSpPr/>
            <p:nvPr/>
          </p:nvGrpSpPr>
          <p:grpSpPr>
            <a:xfrm>
              <a:off x="2264415" y="7050454"/>
              <a:ext cx="1812174" cy="974034"/>
              <a:chOff x="203378" y="5606721"/>
              <a:chExt cx="1812174" cy="974034"/>
            </a:xfrm>
          </p:grpSpPr>
          <p:pic>
            <p:nvPicPr>
              <p:cNvPr id="276" name="Рисунок 275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26342A4-B2F1-4283-950F-F9D41F106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378" y="5627512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7" name="Рисунок 276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D89F4D9-6679-41C3-A3B1-21AB11897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309" y="5606721"/>
                <a:ext cx="939243" cy="9532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4609 0.4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14583 0.49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6745 0.6370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2214 0.54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32682 0.4583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59974 0.395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1556 0.646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0638 0.5449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02656 0.6252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47969 0.4467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3151 0.4775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31289 0.6402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9649 0.578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9011 0.6493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62187 0.3303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59401 0.4018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14219 0.51481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5144 0.6541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19518 0.63194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4858 0.4414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8802 0.50139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0091 0.63357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77556E-17 L 0.29492 0.5909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48542 0.5162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6888 0.44121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22</cp:revision>
  <dcterms:created xsi:type="dcterms:W3CDTF">2024-02-29T08:46:22Z</dcterms:created>
  <dcterms:modified xsi:type="dcterms:W3CDTF">2024-04-23T23:28:00Z</dcterms:modified>
</cp:coreProperties>
</file>