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microsoft.com/office/2007/relationships/hdphoto" Target="../media/hdphoto3.wdp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294890" y="1958975"/>
            <a:ext cx="3473450" cy="347345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74A9E1D-DB48-FBCC-65EB-6FCB6BEF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613" y="23028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Лия Добровольская</cp:lastModifiedBy>
  <cp:revision>10</cp:revision>
  <dcterms:created xsi:type="dcterms:W3CDTF">2024-04-21T20:12:00Z</dcterms:created>
  <dcterms:modified xsi:type="dcterms:W3CDTF">2024-09-13T11:28:37Z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</Properties>
</file>