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7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" y="0"/>
            <a:ext cx="12188379" cy="6964788"/>
          </a:xfrm>
          <a:prstGeom prst="rect">
            <a:avLst/>
          </a:prstGeom>
        </p:spPr>
      </p:pic>
      <p:pic>
        <p:nvPicPr>
          <p:cNvPr id="3" name="Персонаж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09395"/>
            <a:ext cx="3392170" cy="339217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134840" y="5297988"/>
            <a:ext cx="7835069" cy="14933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кристал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9" y="794442"/>
            <a:ext cx="1117927" cy="1482272"/>
          </a:xfrm>
          <a:prstGeom prst="rect">
            <a:avLst/>
          </a:prstGeom>
        </p:spPr>
      </p:pic>
      <p:pic>
        <p:nvPicPr>
          <p:cNvPr id="5" name="кристал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13" y="3596831"/>
            <a:ext cx="1029342" cy="1488071"/>
          </a:xfrm>
          <a:prstGeom prst="rect">
            <a:avLst/>
          </a:prstGeom>
        </p:spPr>
      </p:pic>
      <p:pic>
        <p:nvPicPr>
          <p:cNvPr id="9" name="шкатул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313" y="3758581"/>
            <a:ext cx="1242126" cy="1488071"/>
          </a:xfrm>
          <a:prstGeom prst="rect">
            <a:avLst/>
          </a:prstGeom>
        </p:spPr>
      </p:pic>
      <p:pic>
        <p:nvPicPr>
          <p:cNvPr id="11" name="корон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4" y="2191160"/>
            <a:ext cx="1285177" cy="1670730"/>
          </a:xfrm>
          <a:prstGeom prst="rect">
            <a:avLst/>
          </a:prstGeom>
        </p:spPr>
      </p:pic>
      <p:pic>
        <p:nvPicPr>
          <p:cNvPr id="13" name="Кубок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76" y="1397709"/>
            <a:ext cx="994560" cy="1296510"/>
          </a:xfrm>
          <a:prstGeom prst="rect">
            <a:avLst/>
          </a:prstGeom>
        </p:spPr>
      </p:pic>
      <p:grpSp>
        <p:nvGrpSpPr>
          <p:cNvPr id="16" name="РА2"/>
          <p:cNvGrpSpPr/>
          <p:nvPr/>
        </p:nvGrpSpPr>
        <p:grpSpPr>
          <a:xfrm>
            <a:off x="8303446" y="879996"/>
            <a:ext cx="1418897" cy="1313793"/>
            <a:chOff x="8303446" y="879996"/>
            <a:chExt cx="1418897" cy="131379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8303446" y="879996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8553520" y="908123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</a:p>
          </p:txBody>
        </p:sp>
      </p:grpSp>
      <p:grpSp>
        <p:nvGrpSpPr>
          <p:cNvPr id="21" name="Ро2"/>
          <p:cNvGrpSpPr/>
          <p:nvPr/>
        </p:nvGrpSpPr>
        <p:grpSpPr>
          <a:xfrm>
            <a:off x="9416643" y="2180769"/>
            <a:ext cx="1304439" cy="1459620"/>
            <a:chOff x="9416643" y="2180769"/>
            <a:chExt cx="1304439" cy="145962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75" t="35437" r="7953" b="46632"/>
            <a:stretch>
              <a:fillRect/>
            </a:stretch>
          </p:blipFill>
          <p:spPr>
            <a:xfrm rot="20099180">
              <a:off x="9486019" y="2180769"/>
              <a:ext cx="1235063" cy="1459620"/>
            </a:xfrm>
            <a:custGeom>
              <a:avLst/>
              <a:gdLst>
                <a:gd name="connsiteX0" fmla="*/ 1020647 w 1040524"/>
                <a:gd name="connsiteY0" fmla="*/ 781150 h 1229710"/>
                <a:gd name="connsiteX1" fmla="*/ 1020738 w 1040524"/>
                <a:gd name="connsiteY1" fmla="*/ 783937 h 1229710"/>
                <a:gd name="connsiteX2" fmla="*/ 1020348 w 1040524"/>
                <a:gd name="connsiteY2" fmla="*/ 781234 h 1229710"/>
                <a:gd name="connsiteX3" fmla="*/ 1020647 w 1040524"/>
                <a:gd name="connsiteY3" fmla="*/ 781150 h 1229710"/>
                <a:gd name="connsiteX4" fmla="*/ 652163 w 1040524"/>
                <a:gd name="connsiteY4" fmla="*/ 33362 h 1229710"/>
                <a:gd name="connsiteX5" fmla="*/ 656153 w 1040524"/>
                <a:gd name="connsiteY5" fmla="*/ 47364 h 1229710"/>
                <a:gd name="connsiteX6" fmla="*/ 662151 w 1040524"/>
                <a:gd name="connsiteY6" fmla="*/ 63062 h 1229710"/>
                <a:gd name="connsiteX7" fmla="*/ 672662 w 1040524"/>
                <a:gd name="connsiteY7" fmla="*/ 147145 h 1229710"/>
                <a:gd name="connsiteX8" fmla="*/ 693682 w 1040524"/>
                <a:gd name="connsiteY8" fmla="*/ 178676 h 1229710"/>
                <a:gd name="connsiteX9" fmla="*/ 704193 w 1040524"/>
                <a:gd name="connsiteY9" fmla="*/ 210207 h 1229710"/>
                <a:gd name="connsiteX10" fmla="*/ 725213 w 1040524"/>
                <a:gd name="connsiteY10" fmla="*/ 273269 h 1229710"/>
                <a:gd name="connsiteX11" fmla="*/ 735724 w 1040524"/>
                <a:gd name="connsiteY11" fmla="*/ 315310 h 1229710"/>
                <a:gd name="connsiteX12" fmla="*/ 756744 w 1040524"/>
                <a:gd name="connsiteY12" fmla="*/ 357352 h 1229710"/>
                <a:gd name="connsiteX13" fmla="*/ 788276 w 1040524"/>
                <a:gd name="connsiteY13" fmla="*/ 420414 h 1229710"/>
                <a:gd name="connsiteX14" fmla="*/ 809296 w 1040524"/>
                <a:gd name="connsiteY14" fmla="*/ 483476 h 1229710"/>
                <a:gd name="connsiteX15" fmla="*/ 851338 w 1040524"/>
                <a:gd name="connsiteY15" fmla="*/ 546538 h 1229710"/>
                <a:gd name="connsiteX16" fmla="*/ 882869 w 1040524"/>
                <a:gd name="connsiteY16" fmla="*/ 578069 h 1229710"/>
                <a:gd name="connsiteX17" fmla="*/ 914400 w 1040524"/>
                <a:gd name="connsiteY17" fmla="*/ 641131 h 1229710"/>
                <a:gd name="connsiteX18" fmla="*/ 987972 w 1040524"/>
                <a:gd name="connsiteY18" fmla="*/ 725214 h 1229710"/>
                <a:gd name="connsiteX19" fmla="*/ 998482 w 1040524"/>
                <a:gd name="connsiteY19" fmla="*/ 756745 h 1229710"/>
                <a:gd name="connsiteX20" fmla="*/ 1020802 w 1040524"/>
                <a:gd name="connsiteY20" fmla="*/ 785898 h 1229710"/>
                <a:gd name="connsiteX21" fmla="*/ 1020738 w 1040524"/>
                <a:gd name="connsiteY21" fmla="*/ 783937 h 1229710"/>
                <a:gd name="connsiteX22" fmla="*/ 1022100 w 1040524"/>
                <a:gd name="connsiteY22" fmla="*/ 793389 h 1229710"/>
                <a:gd name="connsiteX23" fmla="*/ 1040524 w 1040524"/>
                <a:gd name="connsiteY23" fmla="*/ 882869 h 1229710"/>
                <a:gd name="connsiteX24" fmla="*/ 914400 w 1040524"/>
                <a:gd name="connsiteY24" fmla="*/ 1051035 h 1229710"/>
                <a:gd name="connsiteX25" fmla="*/ 903889 w 1040524"/>
                <a:gd name="connsiteY25" fmla="*/ 1040524 h 1229710"/>
                <a:gd name="connsiteX26" fmla="*/ 777765 w 1040524"/>
                <a:gd name="connsiteY26" fmla="*/ 1019504 h 1229710"/>
                <a:gd name="connsiteX27" fmla="*/ 714703 w 1040524"/>
                <a:gd name="connsiteY27" fmla="*/ 1019504 h 1229710"/>
                <a:gd name="connsiteX28" fmla="*/ 683172 w 1040524"/>
                <a:gd name="connsiteY28" fmla="*/ 1030014 h 1229710"/>
                <a:gd name="connsiteX29" fmla="*/ 630620 w 1040524"/>
                <a:gd name="connsiteY29" fmla="*/ 1040524 h 1229710"/>
                <a:gd name="connsiteX30" fmla="*/ 599089 w 1040524"/>
                <a:gd name="connsiteY30" fmla="*/ 1051035 h 1229710"/>
                <a:gd name="connsiteX31" fmla="*/ 557048 w 1040524"/>
                <a:gd name="connsiteY31" fmla="*/ 1061545 h 1229710"/>
                <a:gd name="connsiteX32" fmla="*/ 304800 w 1040524"/>
                <a:gd name="connsiteY32" fmla="*/ 1229710 h 1229710"/>
                <a:gd name="connsiteX33" fmla="*/ 241738 w 1040524"/>
                <a:gd name="connsiteY33" fmla="*/ 1156138 h 1229710"/>
                <a:gd name="connsiteX34" fmla="*/ 241738 w 1040524"/>
                <a:gd name="connsiteY34" fmla="*/ 1124607 h 1229710"/>
                <a:gd name="connsiteX35" fmla="*/ 199696 w 1040524"/>
                <a:gd name="connsiteY35" fmla="*/ 924910 h 1229710"/>
                <a:gd name="connsiteX36" fmla="*/ 168165 w 1040524"/>
                <a:gd name="connsiteY36" fmla="*/ 893379 h 1229710"/>
                <a:gd name="connsiteX37" fmla="*/ 105103 w 1040524"/>
                <a:gd name="connsiteY37" fmla="*/ 861848 h 1229710"/>
                <a:gd name="connsiteX38" fmla="*/ 73572 w 1040524"/>
                <a:gd name="connsiteY38" fmla="*/ 851338 h 1229710"/>
                <a:gd name="connsiteX39" fmla="*/ 0 w 1040524"/>
                <a:gd name="connsiteY39" fmla="*/ 798786 h 1229710"/>
                <a:gd name="connsiteX40" fmla="*/ 10510 w 1040524"/>
                <a:gd name="connsiteY40" fmla="*/ 609600 h 1229710"/>
                <a:gd name="connsiteX41" fmla="*/ 0 w 1040524"/>
                <a:gd name="connsiteY41" fmla="*/ 388883 h 1229710"/>
                <a:gd name="connsiteX42" fmla="*/ 84082 w 1040524"/>
                <a:gd name="connsiteY42" fmla="*/ 84083 h 1229710"/>
                <a:gd name="connsiteX43" fmla="*/ 662151 w 1040524"/>
                <a:gd name="connsiteY43" fmla="*/ 0 h 1229710"/>
                <a:gd name="connsiteX44" fmla="*/ 672662 w 1040524"/>
                <a:gd name="connsiteY44" fmla="*/ 31531 h 1229710"/>
                <a:gd name="connsiteX45" fmla="*/ 652163 w 1040524"/>
                <a:gd name="connsiteY45" fmla="*/ 33362 h 1229710"/>
                <a:gd name="connsiteX46" fmla="*/ 651641 w 1040524"/>
                <a:gd name="connsiteY46" fmla="*/ 31531 h 1229710"/>
                <a:gd name="connsiteX47" fmla="*/ 662151 w 1040524"/>
                <a:gd name="connsiteY47" fmla="*/ 0 h 12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40524" h="1229710">
                  <a:moveTo>
                    <a:pt x="1020647" y="781150"/>
                  </a:moveTo>
                  <a:lnTo>
                    <a:pt x="1020738" y="783937"/>
                  </a:lnTo>
                  <a:lnTo>
                    <a:pt x="1020348" y="781234"/>
                  </a:lnTo>
                  <a:cubicBezTo>
                    <a:pt x="1020228" y="779596"/>
                    <a:pt x="1020449" y="779970"/>
                    <a:pt x="1020647" y="781150"/>
                  </a:cubicBezTo>
                  <a:close/>
                  <a:moveTo>
                    <a:pt x="652163" y="33362"/>
                  </a:moveTo>
                  <a:lnTo>
                    <a:pt x="656153" y="47364"/>
                  </a:lnTo>
                  <a:cubicBezTo>
                    <a:pt x="658532" y="52499"/>
                    <a:pt x="661160" y="57612"/>
                    <a:pt x="662151" y="63062"/>
                  </a:cubicBezTo>
                  <a:cubicBezTo>
                    <a:pt x="667204" y="90852"/>
                    <a:pt x="669158" y="119117"/>
                    <a:pt x="672662" y="147145"/>
                  </a:cubicBezTo>
                  <a:lnTo>
                    <a:pt x="693682" y="178676"/>
                  </a:lnTo>
                  <a:cubicBezTo>
                    <a:pt x="699827" y="187894"/>
                    <a:pt x="700690" y="199697"/>
                    <a:pt x="704193" y="210207"/>
                  </a:cubicBezTo>
                  <a:cubicBezTo>
                    <a:pt x="711200" y="231228"/>
                    <a:pt x="718846" y="252046"/>
                    <a:pt x="725213" y="273269"/>
                  </a:cubicBezTo>
                  <a:cubicBezTo>
                    <a:pt x="729364" y="287105"/>
                    <a:pt x="730652" y="301785"/>
                    <a:pt x="735724" y="315310"/>
                  </a:cubicBezTo>
                  <a:cubicBezTo>
                    <a:pt x="741225" y="329980"/>
                    <a:pt x="750572" y="342951"/>
                    <a:pt x="756744" y="357352"/>
                  </a:cubicBezTo>
                  <a:cubicBezTo>
                    <a:pt x="782850" y="418267"/>
                    <a:pt x="747883" y="359826"/>
                    <a:pt x="788276" y="420414"/>
                  </a:cubicBezTo>
                  <a:cubicBezTo>
                    <a:pt x="800567" y="438850"/>
                    <a:pt x="802289" y="462455"/>
                    <a:pt x="809296" y="483476"/>
                  </a:cubicBezTo>
                  <a:cubicBezTo>
                    <a:pt x="809296" y="483476"/>
                    <a:pt x="835827" y="526596"/>
                    <a:pt x="851338" y="546538"/>
                  </a:cubicBezTo>
                  <a:cubicBezTo>
                    <a:pt x="860464" y="558271"/>
                    <a:pt x="873353" y="566650"/>
                    <a:pt x="882869" y="578069"/>
                  </a:cubicBezTo>
                  <a:cubicBezTo>
                    <a:pt x="905506" y="605233"/>
                    <a:pt x="903866" y="609531"/>
                    <a:pt x="914400" y="641131"/>
                  </a:cubicBezTo>
                  <a:cubicBezTo>
                    <a:pt x="960460" y="671838"/>
                    <a:pt x="951908" y="660297"/>
                    <a:pt x="987972" y="725214"/>
                  </a:cubicBezTo>
                  <a:cubicBezTo>
                    <a:pt x="993352" y="734899"/>
                    <a:pt x="993527" y="746836"/>
                    <a:pt x="998482" y="756745"/>
                  </a:cubicBezTo>
                  <a:cubicBezTo>
                    <a:pt x="1016004" y="791790"/>
                    <a:pt x="1020155" y="790649"/>
                    <a:pt x="1020802" y="785898"/>
                  </a:cubicBezTo>
                  <a:lnTo>
                    <a:pt x="1020738" y="783937"/>
                  </a:lnTo>
                  <a:lnTo>
                    <a:pt x="1022100" y="793389"/>
                  </a:lnTo>
                  <a:cubicBezTo>
                    <a:pt x="1024438" y="807125"/>
                    <a:pt x="1029605" y="833734"/>
                    <a:pt x="1040524" y="882869"/>
                  </a:cubicBezTo>
                  <a:lnTo>
                    <a:pt x="914400" y="1051035"/>
                  </a:lnTo>
                  <a:cubicBezTo>
                    <a:pt x="910896" y="1047531"/>
                    <a:pt x="908321" y="1042740"/>
                    <a:pt x="903889" y="1040524"/>
                  </a:cubicBezTo>
                  <a:cubicBezTo>
                    <a:pt x="868674" y="1022917"/>
                    <a:pt x="807732" y="1022834"/>
                    <a:pt x="777765" y="1019504"/>
                  </a:cubicBezTo>
                  <a:cubicBezTo>
                    <a:pt x="756744" y="1019504"/>
                    <a:pt x="735595" y="1017183"/>
                    <a:pt x="714703" y="1019504"/>
                  </a:cubicBezTo>
                  <a:cubicBezTo>
                    <a:pt x="703692" y="1020727"/>
                    <a:pt x="693920" y="1027327"/>
                    <a:pt x="683172" y="1030014"/>
                  </a:cubicBezTo>
                  <a:cubicBezTo>
                    <a:pt x="665841" y="1034347"/>
                    <a:pt x="647951" y="1036191"/>
                    <a:pt x="630620" y="1040524"/>
                  </a:cubicBezTo>
                  <a:cubicBezTo>
                    <a:pt x="619872" y="1043211"/>
                    <a:pt x="609742" y="1047991"/>
                    <a:pt x="599089" y="1051035"/>
                  </a:cubicBezTo>
                  <a:cubicBezTo>
                    <a:pt x="585200" y="1055003"/>
                    <a:pt x="569395" y="1054048"/>
                    <a:pt x="557048" y="1061545"/>
                  </a:cubicBezTo>
                  <a:cubicBezTo>
                    <a:pt x="470668" y="1113990"/>
                    <a:pt x="388883" y="1173655"/>
                    <a:pt x="304800" y="1229710"/>
                  </a:cubicBezTo>
                  <a:lnTo>
                    <a:pt x="241738" y="1156138"/>
                  </a:lnTo>
                  <a:lnTo>
                    <a:pt x="241738" y="1124607"/>
                  </a:lnTo>
                  <a:cubicBezTo>
                    <a:pt x="241738" y="988709"/>
                    <a:pt x="267002" y="1011446"/>
                    <a:pt x="199696" y="924910"/>
                  </a:cubicBezTo>
                  <a:cubicBezTo>
                    <a:pt x="190570" y="913177"/>
                    <a:pt x="178675" y="903889"/>
                    <a:pt x="168165" y="893379"/>
                  </a:cubicBezTo>
                  <a:cubicBezTo>
                    <a:pt x="88911" y="866962"/>
                    <a:pt x="186601" y="902597"/>
                    <a:pt x="105103" y="861848"/>
                  </a:cubicBezTo>
                  <a:cubicBezTo>
                    <a:pt x="95194" y="856893"/>
                    <a:pt x="83072" y="857038"/>
                    <a:pt x="73572" y="851338"/>
                  </a:cubicBezTo>
                  <a:cubicBezTo>
                    <a:pt x="47729" y="835832"/>
                    <a:pt x="24524" y="816303"/>
                    <a:pt x="0" y="798786"/>
                  </a:cubicBezTo>
                  <a:lnTo>
                    <a:pt x="10510" y="609600"/>
                  </a:lnTo>
                  <a:lnTo>
                    <a:pt x="0" y="388883"/>
                  </a:lnTo>
                  <a:lnTo>
                    <a:pt x="84082" y="84083"/>
                  </a:lnTo>
                  <a:close/>
                  <a:moveTo>
                    <a:pt x="662151" y="0"/>
                  </a:moveTo>
                  <a:cubicBezTo>
                    <a:pt x="700200" y="25366"/>
                    <a:pt x="704980" y="15372"/>
                    <a:pt x="672662" y="31531"/>
                  </a:cubicBezTo>
                  <a:lnTo>
                    <a:pt x="652163" y="33362"/>
                  </a:lnTo>
                  <a:lnTo>
                    <a:pt x="651641" y="31531"/>
                  </a:lnTo>
                  <a:cubicBezTo>
                    <a:pt x="651641" y="20452"/>
                    <a:pt x="658648" y="10510"/>
                    <a:pt x="662151" y="0"/>
                  </a:cubicBezTo>
                  <a:close/>
                </a:path>
              </a:pathLst>
            </a:custGeom>
          </p:spPr>
        </p:pic>
        <p:sp>
          <p:nvSpPr>
            <p:cNvPr id="51" name="Прямоугольник 50"/>
            <p:cNvSpPr/>
            <p:nvPr/>
          </p:nvSpPr>
          <p:spPr>
            <a:xfrm>
              <a:off x="9416643" y="2409170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</a:p>
          </p:txBody>
        </p:sp>
      </p:grpSp>
      <p:grpSp>
        <p:nvGrpSpPr>
          <p:cNvPr id="17" name="РУ2"/>
          <p:cNvGrpSpPr/>
          <p:nvPr/>
        </p:nvGrpSpPr>
        <p:grpSpPr>
          <a:xfrm>
            <a:off x="10470114" y="1158415"/>
            <a:ext cx="1387365" cy="932934"/>
            <a:chOff x="10470114" y="1158415"/>
            <a:chExt cx="1387365" cy="93293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45558" r="48480" b="41109"/>
            <a:stretch>
              <a:fillRect/>
            </a:stretch>
          </p:blipFill>
          <p:spPr>
            <a:xfrm rot="12584805">
              <a:off x="10470114" y="1158415"/>
              <a:ext cx="1387365" cy="914400"/>
            </a:xfrm>
            <a:custGeom>
              <a:avLst/>
              <a:gdLst>
                <a:gd name="connsiteX0" fmla="*/ 746234 w 1387365"/>
                <a:gd name="connsiteY0" fmla="*/ 0 h 914400"/>
                <a:gd name="connsiteX1" fmla="*/ 851338 w 1387365"/>
                <a:gd name="connsiteY1" fmla="*/ 31531 h 914400"/>
                <a:gd name="connsiteX2" fmla="*/ 1061544 w 1387365"/>
                <a:gd name="connsiteY2" fmla="*/ 126124 h 914400"/>
                <a:gd name="connsiteX3" fmla="*/ 1387365 w 1387365"/>
                <a:gd name="connsiteY3" fmla="*/ 472965 h 914400"/>
                <a:gd name="connsiteX4" fmla="*/ 1261241 w 1387365"/>
                <a:gd name="connsiteY4" fmla="*/ 746234 h 914400"/>
                <a:gd name="connsiteX5" fmla="*/ 1177158 w 1387365"/>
                <a:gd name="connsiteY5" fmla="*/ 819807 h 914400"/>
                <a:gd name="connsiteX6" fmla="*/ 882869 w 1387365"/>
                <a:gd name="connsiteY6" fmla="*/ 777765 h 914400"/>
                <a:gd name="connsiteX7" fmla="*/ 515007 w 1387365"/>
                <a:gd name="connsiteY7" fmla="*/ 914400 h 914400"/>
                <a:gd name="connsiteX8" fmla="*/ 157655 w 1387365"/>
                <a:gd name="connsiteY8" fmla="*/ 767255 h 914400"/>
                <a:gd name="connsiteX9" fmla="*/ 63062 w 1387365"/>
                <a:gd name="connsiteY9" fmla="*/ 578069 h 914400"/>
                <a:gd name="connsiteX10" fmla="*/ 52551 w 1387365"/>
                <a:gd name="connsiteY10" fmla="*/ 546538 h 914400"/>
                <a:gd name="connsiteX11" fmla="*/ 10510 w 1387365"/>
                <a:gd name="connsiteY11" fmla="*/ 483476 h 914400"/>
                <a:gd name="connsiteX12" fmla="*/ 0 w 1387365"/>
                <a:gd name="connsiteY12" fmla="*/ 430924 h 914400"/>
                <a:gd name="connsiteX13" fmla="*/ 126124 w 1387365"/>
                <a:gd name="connsiteY13" fmla="*/ 157655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7365" h="914400">
                  <a:moveTo>
                    <a:pt x="746234" y="0"/>
                  </a:moveTo>
                  <a:lnTo>
                    <a:pt x="851338" y="31531"/>
                  </a:lnTo>
                  <a:lnTo>
                    <a:pt x="1061544" y="126124"/>
                  </a:lnTo>
                  <a:lnTo>
                    <a:pt x="1387365" y="472965"/>
                  </a:lnTo>
                  <a:lnTo>
                    <a:pt x="1261241" y="746234"/>
                  </a:lnTo>
                  <a:lnTo>
                    <a:pt x="1177158" y="819807"/>
                  </a:lnTo>
                  <a:lnTo>
                    <a:pt x="882869" y="777765"/>
                  </a:lnTo>
                  <a:lnTo>
                    <a:pt x="515007" y="914400"/>
                  </a:lnTo>
                  <a:lnTo>
                    <a:pt x="157655" y="767255"/>
                  </a:lnTo>
                  <a:cubicBezTo>
                    <a:pt x="126124" y="704193"/>
                    <a:pt x="93375" y="641726"/>
                    <a:pt x="63062" y="578069"/>
                  </a:cubicBezTo>
                  <a:cubicBezTo>
                    <a:pt x="58299" y="568066"/>
                    <a:pt x="57931" y="556223"/>
                    <a:pt x="52551" y="546538"/>
                  </a:cubicBezTo>
                  <a:cubicBezTo>
                    <a:pt x="40282" y="524454"/>
                    <a:pt x="10510" y="483476"/>
                    <a:pt x="10510" y="483476"/>
                  </a:cubicBezTo>
                  <a:lnTo>
                    <a:pt x="0" y="430924"/>
                  </a:lnTo>
                  <a:lnTo>
                    <a:pt x="126124" y="157655"/>
                  </a:lnTo>
                  <a:close/>
                </a:path>
              </a:pathLst>
            </a:cu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10694710" y="1168019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</a:p>
          </p:txBody>
        </p:sp>
      </p:grpSp>
      <p:grpSp>
        <p:nvGrpSpPr>
          <p:cNvPr id="37" name="РЫ2"/>
          <p:cNvGrpSpPr/>
          <p:nvPr/>
        </p:nvGrpSpPr>
        <p:grpSpPr>
          <a:xfrm>
            <a:off x="10396567" y="3791801"/>
            <a:ext cx="1313793" cy="1418897"/>
            <a:chOff x="10396567" y="3791801"/>
            <a:chExt cx="1313793" cy="1418897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6415148">
              <a:off x="10344015" y="3844353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5" name="Прямоугольник 54"/>
            <p:cNvSpPr/>
            <p:nvPr/>
          </p:nvSpPr>
          <p:spPr>
            <a:xfrm>
              <a:off x="10528510" y="3941497"/>
              <a:ext cx="11448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РИ</a:t>
              </a:r>
            </a:p>
          </p:txBody>
        </p:sp>
      </p:grpSp>
      <p:grpSp>
        <p:nvGrpSpPr>
          <p:cNvPr id="36" name="РЭ2"/>
          <p:cNvGrpSpPr/>
          <p:nvPr/>
        </p:nvGrpSpPr>
        <p:grpSpPr>
          <a:xfrm>
            <a:off x="7853594" y="3961819"/>
            <a:ext cx="1494951" cy="1313793"/>
            <a:chOff x="7853594" y="3961819"/>
            <a:chExt cx="1494951" cy="131379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19507853" flipV="1">
              <a:off x="7853594" y="3961819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7885651" y="4161572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РЕ</a:t>
              </a:r>
            </a:p>
          </p:txBody>
        </p:sp>
      </p:grpSp>
      <p:grpSp>
        <p:nvGrpSpPr>
          <p:cNvPr id="14" name="Ра 1"/>
          <p:cNvGrpSpPr/>
          <p:nvPr/>
        </p:nvGrpSpPr>
        <p:grpSpPr>
          <a:xfrm>
            <a:off x="3407252" y="1283826"/>
            <a:ext cx="1512577" cy="1432376"/>
            <a:chOff x="3407252" y="1283826"/>
            <a:chExt cx="1512577" cy="1432376"/>
          </a:xfrm>
        </p:grpSpPr>
        <p:grpSp>
          <p:nvGrpSpPr>
            <p:cNvPr id="29" name="Группа 28"/>
            <p:cNvGrpSpPr/>
            <p:nvPr/>
          </p:nvGrpSpPr>
          <p:grpSpPr>
            <a:xfrm rot="1835801">
              <a:off x="3407252" y="1283826"/>
              <a:ext cx="1512577" cy="1432376"/>
              <a:chOff x="1115786" y="4397438"/>
              <a:chExt cx="1955263" cy="1791404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90" t="45558" r="48480" b="41109"/>
              <a:stretch>
                <a:fillRect/>
              </a:stretch>
            </p:blipFill>
            <p:spPr>
              <a:xfrm>
                <a:off x="1472159" y="4397438"/>
                <a:ext cx="1387365" cy="914400"/>
              </a:xfrm>
              <a:custGeom>
                <a:avLst/>
                <a:gdLst>
                  <a:gd name="connsiteX0" fmla="*/ 746234 w 1387365"/>
                  <a:gd name="connsiteY0" fmla="*/ 0 h 914400"/>
                  <a:gd name="connsiteX1" fmla="*/ 851338 w 1387365"/>
                  <a:gd name="connsiteY1" fmla="*/ 31531 h 914400"/>
                  <a:gd name="connsiteX2" fmla="*/ 1061544 w 1387365"/>
                  <a:gd name="connsiteY2" fmla="*/ 126124 h 914400"/>
                  <a:gd name="connsiteX3" fmla="*/ 1387365 w 1387365"/>
                  <a:gd name="connsiteY3" fmla="*/ 472965 h 914400"/>
                  <a:gd name="connsiteX4" fmla="*/ 1261241 w 1387365"/>
                  <a:gd name="connsiteY4" fmla="*/ 746234 h 914400"/>
                  <a:gd name="connsiteX5" fmla="*/ 1177158 w 1387365"/>
                  <a:gd name="connsiteY5" fmla="*/ 819807 h 914400"/>
                  <a:gd name="connsiteX6" fmla="*/ 882869 w 1387365"/>
                  <a:gd name="connsiteY6" fmla="*/ 777765 h 914400"/>
                  <a:gd name="connsiteX7" fmla="*/ 515007 w 1387365"/>
                  <a:gd name="connsiteY7" fmla="*/ 914400 h 914400"/>
                  <a:gd name="connsiteX8" fmla="*/ 157655 w 1387365"/>
                  <a:gd name="connsiteY8" fmla="*/ 767255 h 914400"/>
                  <a:gd name="connsiteX9" fmla="*/ 63062 w 1387365"/>
                  <a:gd name="connsiteY9" fmla="*/ 578069 h 914400"/>
                  <a:gd name="connsiteX10" fmla="*/ 52551 w 1387365"/>
                  <a:gd name="connsiteY10" fmla="*/ 546538 h 914400"/>
                  <a:gd name="connsiteX11" fmla="*/ 10510 w 1387365"/>
                  <a:gd name="connsiteY11" fmla="*/ 483476 h 914400"/>
                  <a:gd name="connsiteX12" fmla="*/ 0 w 1387365"/>
                  <a:gd name="connsiteY12" fmla="*/ 430924 h 914400"/>
                  <a:gd name="connsiteX13" fmla="*/ 126124 w 1387365"/>
                  <a:gd name="connsiteY13" fmla="*/ 157655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7365" h="914400">
                    <a:moveTo>
                      <a:pt x="746234" y="0"/>
                    </a:moveTo>
                    <a:lnTo>
                      <a:pt x="851338" y="31531"/>
                    </a:lnTo>
                    <a:lnTo>
                      <a:pt x="1061544" y="126124"/>
                    </a:lnTo>
                    <a:lnTo>
                      <a:pt x="1387365" y="472965"/>
                    </a:lnTo>
                    <a:lnTo>
                      <a:pt x="1261241" y="746234"/>
                    </a:lnTo>
                    <a:lnTo>
                      <a:pt x="1177158" y="819807"/>
                    </a:lnTo>
                    <a:lnTo>
                      <a:pt x="882869" y="777765"/>
                    </a:lnTo>
                    <a:lnTo>
                      <a:pt x="515007" y="914400"/>
                    </a:lnTo>
                    <a:lnTo>
                      <a:pt x="157655" y="767255"/>
                    </a:lnTo>
                    <a:cubicBezTo>
                      <a:pt x="126124" y="704193"/>
                      <a:pt x="93375" y="641726"/>
                      <a:pt x="63062" y="578069"/>
                    </a:cubicBezTo>
                    <a:cubicBezTo>
                      <a:pt x="58299" y="568066"/>
                      <a:pt x="57931" y="556223"/>
                      <a:pt x="52551" y="546538"/>
                    </a:cubicBezTo>
                    <a:cubicBezTo>
                      <a:pt x="40282" y="524454"/>
                      <a:pt x="10510" y="483476"/>
                      <a:pt x="10510" y="483476"/>
                    </a:cubicBezTo>
                    <a:lnTo>
                      <a:pt x="0" y="430924"/>
                    </a:lnTo>
                    <a:lnTo>
                      <a:pt x="126124" y="157655"/>
                    </a:lnTo>
                    <a:close/>
                  </a:path>
                </a:pathLst>
              </a:cu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1" t="59923" r="72120" b="21379"/>
              <a:stretch>
                <a:fillRect/>
              </a:stretch>
            </p:blipFill>
            <p:spPr>
              <a:xfrm rot="11070911">
                <a:off x="1115786" y="4906580"/>
                <a:ext cx="1955263" cy="1282262"/>
              </a:xfrm>
              <a:custGeom>
                <a:avLst/>
                <a:gdLst>
                  <a:gd name="connsiteX0" fmla="*/ 1146048 w 1492889"/>
                  <a:gd name="connsiteY0" fmla="*/ 0 h 1282262"/>
                  <a:gd name="connsiteX1" fmla="*/ 1492889 w 1492889"/>
                  <a:gd name="connsiteY1" fmla="*/ 756745 h 1282262"/>
                  <a:gd name="connsiteX2" fmla="*/ 1387786 w 1492889"/>
                  <a:gd name="connsiteY2" fmla="*/ 1051034 h 1282262"/>
                  <a:gd name="connsiteX3" fmla="*/ 1040944 w 1492889"/>
                  <a:gd name="connsiteY3" fmla="*/ 1282262 h 1282262"/>
                  <a:gd name="connsiteX4" fmla="*/ 441855 w 1492889"/>
                  <a:gd name="connsiteY4" fmla="*/ 1187669 h 1282262"/>
                  <a:gd name="connsiteX5" fmla="*/ 116034 w 1492889"/>
                  <a:gd name="connsiteY5" fmla="*/ 1019503 h 1282262"/>
                  <a:gd name="connsiteX6" fmla="*/ 31951 w 1492889"/>
                  <a:gd name="connsiteY6" fmla="*/ 809297 h 1282262"/>
                  <a:gd name="connsiteX7" fmla="*/ 10930 w 1492889"/>
                  <a:gd name="connsiteY7" fmla="*/ 641131 h 1282262"/>
                  <a:gd name="connsiteX8" fmla="*/ 420 w 1492889"/>
                  <a:gd name="connsiteY8" fmla="*/ 609600 h 1282262"/>
                  <a:gd name="connsiteX9" fmla="*/ 21441 w 1492889"/>
                  <a:gd name="connsiteY9" fmla="*/ 599090 h 1282262"/>
                  <a:gd name="connsiteX10" fmla="*/ 52972 w 1492889"/>
                  <a:gd name="connsiteY10" fmla="*/ 462455 h 1282262"/>
                  <a:gd name="connsiteX11" fmla="*/ 263179 w 1492889"/>
                  <a:gd name="connsiteY11" fmla="*/ 283779 h 1282262"/>
                  <a:gd name="connsiteX12" fmla="*/ 515427 w 1492889"/>
                  <a:gd name="connsiteY12" fmla="*/ 126124 h 128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2889" h="1282262">
                    <a:moveTo>
                      <a:pt x="1146048" y="0"/>
                    </a:moveTo>
                    <a:lnTo>
                      <a:pt x="1492889" y="756745"/>
                    </a:lnTo>
                    <a:lnTo>
                      <a:pt x="1387786" y="1051034"/>
                    </a:lnTo>
                    <a:lnTo>
                      <a:pt x="1040944" y="1282262"/>
                    </a:lnTo>
                    <a:lnTo>
                      <a:pt x="441855" y="1187669"/>
                    </a:lnTo>
                    <a:lnTo>
                      <a:pt x="116034" y="1019503"/>
                    </a:lnTo>
                    <a:lnTo>
                      <a:pt x="31951" y="809297"/>
                    </a:lnTo>
                    <a:cubicBezTo>
                      <a:pt x="28306" y="776490"/>
                      <a:pt x="18431" y="678637"/>
                      <a:pt x="10930" y="641131"/>
                    </a:cubicBezTo>
                    <a:cubicBezTo>
                      <a:pt x="8757" y="630267"/>
                      <a:pt x="-2267" y="620348"/>
                      <a:pt x="420" y="609600"/>
                    </a:cubicBezTo>
                    <a:cubicBezTo>
                      <a:pt x="2320" y="602000"/>
                      <a:pt x="14434" y="602593"/>
                      <a:pt x="21441" y="599090"/>
                    </a:cubicBezTo>
                    <a:lnTo>
                      <a:pt x="52972" y="462455"/>
                    </a:lnTo>
                    <a:lnTo>
                      <a:pt x="263179" y="283779"/>
                    </a:lnTo>
                    <a:lnTo>
                      <a:pt x="515427" y="126124"/>
                    </a:lnTo>
                    <a:close/>
                  </a:path>
                </a:pathLst>
              </a:custGeom>
            </p:spPr>
          </p:pic>
        </p:grpSp>
        <p:sp>
          <p:nvSpPr>
            <p:cNvPr id="60" name="Прямоугольник 59"/>
            <p:cNvSpPr/>
            <p:nvPr/>
          </p:nvSpPr>
          <p:spPr>
            <a:xfrm>
              <a:off x="3586990" y="1509319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</a:p>
          </p:txBody>
        </p:sp>
      </p:grpSp>
      <p:grpSp>
        <p:nvGrpSpPr>
          <p:cNvPr id="15" name="Ро1"/>
          <p:cNvGrpSpPr/>
          <p:nvPr/>
        </p:nvGrpSpPr>
        <p:grpSpPr>
          <a:xfrm>
            <a:off x="5621906" y="968131"/>
            <a:ext cx="1189474" cy="1323108"/>
            <a:chOff x="5621906" y="968131"/>
            <a:chExt cx="1189474" cy="1323108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6610566">
              <a:off x="5581609" y="1061467"/>
              <a:ext cx="1323108" cy="1136435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1" name="Прямоугольник 60"/>
            <p:cNvSpPr/>
            <p:nvPr/>
          </p:nvSpPr>
          <p:spPr>
            <a:xfrm>
              <a:off x="5621906" y="1170567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</a:p>
          </p:txBody>
        </p:sp>
      </p:grpSp>
      <p:grpSp>
        <p:nvGrpSpPr>
          <p:cNvPr id="18" name="Ру1"/>
          <p:cNvGrpSpPr/>
          <p:nvPr/>
        </p:nvGrpSpPr>
        <p:grpSpPr>
          <a:xfrm>
            <a:off x="3818796" y="3828425"/>
            <a:ext cx="1418897" cy="1313793"/>
            <a:chOff x="3818796" y="3828425"/>
            <a:chExt cx="1418897" cy="1313793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3818796" y="3828425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62" name="Прямоугольник 61"/>
            <p:cNvSpPr/>
            <p:nvPr/>
          </p:nvSpPr>
          <p:spPr>
            <a:xfrm>
              <a:off x="4004835" y="3995286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</a:p>
          </p:txBody>
        </p:sp>
      </p:grpSp>
      <p:grpSp>
        <p:nvGrpSpPr>
          <p:cNvPr id="20" name="Ры1"/>
          <p:cNvGrpSpPr/>
          <p:nvPr/>
        </p:nvGrpSpPr>
        <p:grpSpPr>
          <a:xfrm>
            <a:off x="7259559" y="2476776"/>
            <a:ext cx="1628120" cy="1129931"/>
            <a:chOff x="7259559" y="2476776"/>
            <a:chExt cx="1628120" cy="1129931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58" t="39822" r="35645" b="46845"/>
            <a:stretch>
              <a:fillRect/>
            </a:stretch>
          </p:blipFill>
          <p:spPr>
            <a:xfrm>
              <a:off x="7303178" y="2476776"/>
              <a:ext cx="1584501" cy="1129931"/>
            </a:xfrm>
            <a:custGeom>
              <a:avLst/>
              <a:gdLst>
                <a:gd name="connsiteX0" fmla="*/ 515007 w 1282262"/>
                <a:gd name="connsiteY0" fmla="*/ 0 h 914400"/>
                <a:gd name="connsiteX1" fmla="*/ 1051035 w 1282262"/>
                <a:gd name="connsiteY1" fmla="*/ 126124 h 914400"/>
                <a:gd name="connsiteX2" fmla="*/ 1135117 w 1282262"/>
                <a:gd name="connsiteY2" fmla="*/ 273269 h 914400"/>
                <a:gd name="connsiteX3" fmla="*/ 1282262 w 1282262"/>
                <a:gd name="connsiteY3" fmla="*/ 515007 h 914400"/>
                <a:gd name="connsiteX4" fmla="*/ 1187669 w 1282262"/>
                <a:gd name="connsiteY4" fmla="*/ 662152 h 914400"/>
                <a:gd name="connsiteX5" fmla="*/ 956441 w 1282262"/>
                <a:gd name="connsiteY5" fmla="*/ 851338 h 914400"/>
                <a:gd name="connsiteX6" fmla="*/ 756745 w 1282262"/>
                <a:gd name="connsiteY6" fmla="*/ 914400 h 914400"/>
                <a:gd name="connsiteX7" fmla="*/ 525517 w 1282262"/>
                <a:gd name="connsiteY7" fmla="*/ 872359 h 914400"/>
                <a:gd name="connsiteX8" fmla="*/ 283779 w 1282262"/>
                <a:gd name="connsiteY8" fmla="*/ 777766 h 914400"/>
                <a:gd name="connsiteX9" fmla="*/ 31531 w 1282262"/>
                <a:gd name="connsiteY9" fmla="*/ 504497 h 914400"/>
                <a:gd name="connsiteX10" fmla="*/ 21021 w 1282262"/>
                <a:gd name="connsiteY10" fmla="*/ 409904 h 914400"/>
                <a:gd name="connsiteX11" fmla="*/ 0 w 1282262"/>
                <a:gd name="connsiteY11" fmla="*/ 315310 h 914400"/>
                <a:gd name="connsiteX12" fmla="*/ 42041 w 1282262"/>
                <a:gd name="connsiteY12" fmla="*/ 252248 h 914400"/>
                <a:gd name="connsiteX13" fmla="*/ 147145 w 1282262"/>
                <a:gd name="connsiteY13" fmla="*/ 126124 h 914400"/>
                <a:gd name="connsiteX14" fmla="*/ 168166 w 1282262"/>
                <a:gd name="connsiteY14" fmla="*/ 94593 h 914400"/>
                <a:gd name="connsiteX15" fmla="*/ 199697 w 1282262"/>
                <a:gd name="connsiteY15" fmla="*/ 84083 h 914400"/>
                <a:gd name="connsiteX16" fmla="*/ 231228 w 1282262"/>
                <a:gd name="connsiteY16" fmla="*/ 63062 h 914400"/>
                <a:gd name="connsiteX17" fmla="*/ 315310 w 1282262"/>
                <a:gd name="connsiteY17" fmla="*/ 42041 h 914400"/>
                <a:gd name="connsiteX18" fmla="*/ 346841 w 1282262"/>
                <a:gd name="connsiteY18" fmla="*/ 31531 h 914400"/>
                <a:gd name="connsiteX19" fmla="*/ 388883 w 1282262"/>
                <a:gd name="connsiteY19" fmla="*/ 3153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2262" h="914400">
                  <a:moveTo>
                    <a:pt x="515007" y="0"/>
                  </a:moveTo>
                  <a:lnTo>
                    <a:pt x="1051035" y="126124"/>
                  </a:lnTo>
                  <a:lnTo>
                    <a:pt x="1135117" y="273269"/>
                  </a:lnTo>
                  <a:lnTo>
                    <a:pt x="1282262" y="515007"/>
                  </a:lnTo>
                  <a:lnTo>
                    <a:pt x="1187669" y="662152"/>
                  </a:lnTo>
                  <a:lnTo>
                    <a:pt x="956441" y="851338"/>
                  </a:lnTo>
                  <a:lnTo>
                    <a:pt x="756745" y="914400"/>
                  </a:lnTo>
                  <a:lnTo>
                    <a:pt x="525517" y="872359"/>
                  </a:lnTo>
                  <a:lnTo>
                    <a:pt x="283779" y="777766"/>
                  </a:lnTo>
                  <a:lnTo>
                    <a:pt x="31531" y="504497"/>
                  </a:lnTo>
                  <a:lnTo>
                    <a:pt x="21021" y="409904"/>
                  </a:lnTo>
                  <a:lnTo>
                    <a:pt x="0" y="315310"/>
                  </a:lnTo>
                  <a:lnTo>
                    <a:pt x="42041" y="252248"/>
                  </a:lnTo>
                  <a:cubicBezTo>
                    <a:pt x="122858" y="136797"/>
                    <a:pt x="80032" y="170867"/>
                    <a:pt x="147145" y="126124"/>
                  </a:cubicBezTo>
                  <a:cubicBezTo>
                    <a:pt x="154152" y="115614"/>
                    <a:pt x="158302" y="102484"/>
                    <a:pt x="168166" y="94593"/>
                  </a:cubicBezTo>
                  <a:cubicBezTo>
                    <a:pt x="176817" y="87672"/>
                    <a:pt x="189788" y="89038"/>
                    <a:pt x="199697" y="84083"/>
                  </a:cubicBezTo>
                  <a:cubicBezTo>
                    <a:pt x="210995" y="78434"/>
                    <a:pt x="219357" y="67379"/>
                    <a:pt x="231228" y="63062"/>
                  </a:cubicBezTo>
                  <a:cubicBezTo>
                    <a:pt x="258379" y="53189"/>
                    <a:pt x="287902" y="51177"/>
                    <a:pt x="315310" y="42041"/>
                  </a:cubicBezTo>
                  <a:cubicBezTo>
                    <a:pt x="325820" y="38538"/>
                    <a:pt x="335874" y="33098"/>
                    <a:pt x="346841" y="31531"/>
                  </a:cubicBezTo>
                  <a:cubicBezTo>
                    <a:pt x="360714" y="29549"/>
                    <a:pt x="374869" y="31531"/>
                    <a:pt x="388883" y="31531"/>
                  </a:cubicBezTo>
                  <a:close/>
                </a:path>
              </a:pathLst>
            </a:cu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7259559" y="2551906"/>
              <a:ext cx="157451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РИ</a:t>
              </a:r>
            </a:p>
          </p:txBody>
        </p:sp>
      </p:grpSp>
      <p:grpSp>
        <p:nvGrpSpPr>
          <p:cNvPr id="19" name="Рэ1"/>
          <p:cNvGrpSpPr/>
          <p:nvPr/>
        </p:nvGrpSpPr>
        <p:grpSpPr>
          <a:xfrm>
            <a:off x="5612769" y="2595540"/>
            <a:ext cx="1462894" cy="1591274"/>
            <a:chOff x="5612769" y="2595540"/>
            <a:chExt cx="1462894" cy="1591274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4366805" flipH="1" flipV="1">
              <a:off x="5593806" y="2707794"/>
              <a:ext cx="1591274" cy="1366766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4" name="Прямоугольник 63"/>
            <p:cNvSpPr/>
            <p:nvPr/>
          </p:nvSpPr>
          <p:spPr>
            <a:xfrm>
              <a:off x="5612769" y="2976711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06 1.85185e-06 L -0.11966 0.58217 " pathEditMode="fixed" rAng="0" ptsTypes="AA">
                                      <p:cBhvr>
                                        <p:cTn id="1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-3.7037E-7 L -0.02487 0.2463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31 -0.03217 L -0.16263 0.44028 " pathEditMode="fixed" rAng="0" ptsTypes="AA">
                                      <p:cBhvr>
                                        <p:cTn id="2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06 -2.59259e-06 L -0.10716 0.66042 " pathEditMode="fixed" rAng="0" ptsTypes="AA">
                                      <p:cBhvr>
                                        <p:cTn id="2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06 -1.48148e-06 L -0.15703 0.22269 " pathEditMode="fixed" rAng="0" ptsTypes="AA">
                                      <p:cBhvr>
                                        <p:cTn id="3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0039 -0.37454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727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7 0.2463 L -0.01237 -0.14468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9560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6 0.58217 L -0.15052 0.20185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9028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16 0.66042 L -0.07942 0.27616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19213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03 0.22269 L -0.1082 -0.1706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9676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63 0.44028 L -0.15612 0.04468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2024-04-19T04:22:00Z</dcterms:created>
  <dcterms:modified xsi:type="dcterms:W3CDTF">2024-12-17T18:38:07Z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C13641C88C544AC1BA9CCC9005FED129_12</vt:lpwstr>
  </property>
  <property fmtid="{D5CDD505-2E9C-101B-9397-08002B2CF9AE}" pid="3" name="KSOProductBuildVer">
    <vt:lpwstr>1033-12.2.0.17119</vt:lpwstr>
  </property>
</Properties>
</file>