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Без назви-1">
            <a:extLst>
              <a:ext uri="{FF2B5EF4-FFF2-40B4-BE49-F238E27FC236}">
                <a16:creationId xmlns:a16="http://schemas.microsoft.com/office/drawing/2014/main" id="{62672A55-B481-13EA-3965-3A3A01C117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2" y="4563906"/>
            <a:ext cx="2213226" cy="2213226"/>
          </a:xfrm>
          <a:prstGeom prst="rect">
            <a:avLst/>
          </a:prstGeom>
        </p:spPr>
      </p:pic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1CFADBC7-1515-98FE-578B-EB1E87FD3DBF}"/>
              </a:ext>
            </a:extLst>
          </p:cNvPr>
          <p:cNvSpPr/>
          <p:nvPr/>
        </p:nvSpPr>
        <p:spPr>
          <a:xfrm>
            <a:off x="8422377" y="247904"/>
            <a:ext cx="3312605" cy="324282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A9F44FA-8399-43F1-6637-6498C1F5DDC2}"/>
              </a:ext>
            </a:extLst>
          </p:cNvPr>
          <p:cNvSpPr/>
          <p:nvPr/>
        </p:nvSpPr>
        <p:spPr>
          <a:xfrm>
            <a:off x="10078680" y="1199432"/>
            <a:ext cx="688157" cy="66988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506255D1-6CAA-515F-46CA-48F51A5AB186}"/>
              </a:ext>
            </a:extLst>
          </p:cNvPr>
          <p:cNvSpPr/>
          <p:nvPr/>
        </p:nvSpPr>
        <p:spPr>
          <a:xfrm>
            <a:off x="10832825" y="2213394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3293094-EC0C-11DD-5A78-176843AF8306}"/>
              </a:ext>
            </a:extLst>
          </p:cNvPr>
          <p:cNvSpPr/>
          <p:nvPr/>
        </p:nvSpPr>
        <p:spPr>
          <a:xfrm>
            <a:off x="9410716" y="2799427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79E0DBC3-ECFF-5F74-B00E-7CE13D484F35}"/>
              </a:ext>
            </a:extLst>
          </p:cNvPr>
          <p:cNvSpPr/>
          <p:nvPr/>
        </p:nvSpPr>
        <p:spPr>
          <a:xfrm>
            <a:off x="10117877" y="2389362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0F987111-6893-AEDF-B661-D009E51A2F11}"/>
              </a:ext>
            </a:extLst>
          </p:cNvPr>
          <p:cNvSpPr/>
          <p:nvPr/>
        </p:nvSpPr>
        <p:spPr>
          <a:xfrm>
            <a:off x="9405580" y="1869315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>
            <a:extLst>
              <a:ext uri="{FF2B5EF4-FFF2-40B4-BE49-F238E27FC236}">
                <a16:creationId xmlns:a16="http://schemas.microsoft.com/office/drawing/2014/main" id="{5A19AB01-7A35-F4CB-3BE1-FE94690935C6}"/>
              </a:ext>
            </a:extLst>
          </p:cNvPr>
          <p:cNvSpPr/>
          <p:nvPr/>
        </p:nvSpPr>
        <p:spPr>
          <a:xfrm rot="2469068">
            <a:off x="6824731" y="1408912"/>
            <a:ext cx="926987" cy="77337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2 1028">
            <a:extLst>
              <a:ext uri="{FF2B5EF4-FFF2-40B4-BE49-F238E27FC236}">
                <a16:creationId xmlns:a16="http://schemas.microsoft.com/office/drawing/2014/main" id="{87AC8DB6-11EC-1C30-B88C-04FC0245EDF9}"/>
              </a:ext>
            </a:extLst>
          </p:cNvPr>
          <p:cNvSpPr/>
          <p:nvPr/>
        </p:nvSpPr>
        <p:spPr>
          <a:xfrm rot="1891305">
            <a:off x="3548356" y="3853382"/>
            <a:ext cx="1594428" cy="2733546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039E072-2032-D6E1-A68D-7EE6B8695A98}"/>
              </a:ext>
            </a:extLst>
          </p:cNvPr>
          <p:cNvSpPr/>
          <p:nvPr/>
        </p:nvSpPr>
        <p:spPr>
          <a:xfrm rot="2469068">
            <a:off x="6259822" y="1967347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24B8D8E-7BBA-7E8D-A62E-F213E81AE589}"/>
              </a:ext>
            </a:extLst>
          </p:cNvPr>
          <p:cNvSpPr/>
          <p:nvPr/>
        </p:nvSpPr>
        <p:spPr>
          <a:xfrm rot="2469068">
            <a:off x="5618377" y="2701325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C605360-EEDE-A6D8-251E-C1E88C45EF20}"/>
              </a:ext>
            </a:extLst>
          </p:cNvPr>
          <p:cNvSpPr/>
          <p:nvPr/>
        </p:nvSpPr>
        <p:spPr>
          <a:xfrm rot="2469068">
            <a:off x="4715953" y="3337334"/>
            <a:ext cx="917430" cy="17679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C15C7DD-072A-B7AF-C3DA-F9BAAD16DB0D}"/>
              </a:ext>
            </a:extLst>
          </p:cNvPr>
          <p:cNvSpPr/>
          <p:nvPr/>
        </p:nvSpPr>
        <p:spPr>
          <a:xfrm rot="2469068">
            <a:off x="4929379" y="3890662"/>
            <a:ext cx="383668" cy="7836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DE95B168-1108-46DA-4EC7-2B14547E0973}"/>
              </a:ext>
            </a:extLst>
          </p:cNvPr>
          <p:cNvSpPr/>
          <p:nvPr/>
        </p:nvSpPr>
        <p:spPr>
          <a:xfrm rot="2469068">
            <a:off x="5271385" y="3474855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88209B33-C7AC-7569-0E14-47D51CA8C022}"/>
              </a:ext>
            </a:extLst>
          </p:cNvPr>
          <p:cNvSpPr/>
          <p:nvPr/>
        </p:nvSpPr>
        <p:spPr>
          <a:xfrm rot="2469068">
            <a:off x="5674354" y="3827019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0D303226-4FA4-4112-356C-23277B8458DD}"/>
              </a:ext>
            </a:extLst>
          </p:cNvPr>
          <p:cNvSpPr/>
          <p:nvPr/>
        </p:nvSpPr>
        <p:spPr>
          <a:xfrm rot="2469068">
            <a:off x="4422556" y="4446136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C7EB02D-6332-E044-03ED-B844A7078157}"/>
              </a:ext>
            </a:extLst>
          </p:cNvPr>
          <p:cNvSpPr/>
          <p:nvPr/>
        </p:nvSpPr>
        <p:spPr>
          <a:xfrm rot="2469068">
            <a:off x="4825523" y="479830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3E261D44-A0E1-4F98-0E7B-338AEBD1B9FE}"/>
              </a:ext>
            </a:extLst>
          </p:cNvPr>
          <p:cNvSpPr/>
          <p:nvPr/>
        </p:nvSpPr>
        <p:spPr>
          <a:xfrm rot="2469068">
            <a:off x="6469549" y="2205745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589F94DF-EDAF-E3A2-14B2-5B515825F5D4}"/>
              </a:ext>
            </a:extLst>
          </p:cNvPr>
          <p:cNvSpPr/>
          <p:nvPr/>
        </p:nvSpPr>
        <p:spPr>
          <a:xfrm rot="2469068">
            <a:off x="5836288" y="2930359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>
            <a:extLst>
              <a:ext uri="{FF2B5EF4-FFF2-40B4-BE49-F238E27FC236}">
                <a16:creationId xmlns:a16="http://schemas.microsoft.com/office/drawing/2014/main" id="{C8B07688-1E34-1A37-5671-0A07865B49B9}"/>
              </a:ext>
            </a:extLst>
          </p:cNvPr>
          <p:cNvSpPr/>
          <p:nvPr/>
        </p:nvSpPr>
        <p:spPr>
          <a:xfrm rot="2469068">
            <a:off x="4819151" y="4923418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>
            <a:extLst>
              <a:ext uri="{FF2B5EF4-FFF2-40B4-BE49-F238E27FC236}">
                <a16:creationId xmlns:a16="http://schemas.microsoft.com/office/drawing/2014/main" id="{E8A3DE88-CF8B-DCA6-2899-63A58C1D0710}"/>
              </a:ext>
            </a:extLst>
          </p:cNvPr>
          <p:cNvSpPr/>
          <p:nvPr/>
        </p:nvSpPr>
        <p:spPr>
          <a:xfrm rot="2469068" flipH="1">
            <a:off x="3402607" y="3685459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1033">
            <a:extLst>
              <a:ext uri="{FF2B5EF4-FFF2-40B4-BE49-F238E27FC236}">
                <a16:creationId xmlns:a16="http://schemas.microsoft.com/office/drawing/2014/main" id="{EA410441-5F16-5850-FE14-65696E11F11F}"/>
              </a:ext>
            </a:extLst>
          </p:cNvPr>
          <p:cNvSpPr/>
          <p:nvPr/>
        </p:nvSpPr>
        <p:spPr>
          <a:xfrm>
            <a:off x="4356334" y="773410"/>
            <a:ext cx="1152163" cy="1255045"/>
          </a:xfrm>
          <a:prstGeom prst="star4">
            <a:avLst>
              <a:gd name="adj" fmla="val 167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1034">
            <a:extLst>
              <a:ext uri="{FF2B5EF4-FFF2-40B4-BE49-F238E27FC236}">
                <a16:creationId xmlns:a16="http://schemas.microsoft.com/office/drawing/2014/main" id="{0DB5F3E8-BB87-34C1-7B5A-617099C3CFEA}"/>
              </a:ext>
            </a:extLst>
          </p:cNvPr>
          <p:cNvSpPr/>
          <p:nvPr/>
        </p:nvSpPr>
        <p:spPr>
          <a:xfrm>
            <a:off x="8322287" y="3815363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44">
            <a:extLst>
              <a:ext uri="{FF2B5EF4-FFF2-40B4-BE49-F238E27FC236}">
                <a16:creationId xmlns:a16="http://schemas.microsoft.com/office/drawing/2014/main" id="{E8A42D76-2E75-74D7-7D76-61F53219554A}"/>
              </a:ext>
            </a:extLst>
          </p:cNvPr>
          <p:cNvSpPr/>
          <p:nvPr/>
        </p:nvSpPr>
        <p:spPr>
          <a:xfrm>
            <a:off x="9810058" y="5121908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45">
            <a:extLst>
              <a:ext uri="{FF2B5EF4-FFF2-40B4-BE49-F238E27FC236}">
                <a16:creationId xmlns:a16="http://schemas.microsoft.com/office/drawing/2014/main" id="{B7354A07-7DFD-7272-334E-99AFEBE4B735}"/>
              </a:ext>
            </a:extLst>
          </p:cNvPr>
          <p:cNvSpPr/>
          <p:nvPr/>
        </p:nvSpPr>
        <p:spPr>
          <a:xfrm>
            <a:off x="6822836" y="5539400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46">
            <a:extLst>
              <a:ext uri="{FF2B5EF4-FFF2-40B4-BE49-F238E27FC236}">
                <a16:creationId xmlns:a16="http://schemas.microsoft.com/office/drawing/2014/main" id="{E1B14757-6871-C83C-02CE-5831E2EBD88A}"/>
              </a:ext>
            </a:extLst>
          </p:cNvPr>
          <p:cNvSpPr/>
          <p:nvPr/>
        </p:nvSpPr>
        <p:spPr>
          <a:xfrm>
            <a:off x="3064896" y="480402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F3A80A5C-0BA7-07A5-AFD8-7BCE0F710B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3</cp:revision>
  <dcterms:created xsi:type="dcterms:W3CDTF">2025-01-24T21:31:48Z</dcterms:created>
  <dcterms:modified xsi:type="dcterms:W3CDTF">2025-01-25T11:38:21Z</dcterms:modified>
</cp:coreProperties>
</file>