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ADBD3-F98D-F499-E869-81617811A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" y="2654728"/>
            <a:ext cx="3734588" cy="37345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00F9C41-CDCA-4D85-ABC4-3779A1CAEC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06" y="1243952"/>
            <a:ext cx="1712222" cy="1712222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085" y="143381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2025-01-16T19:17:12Z</dcterms:created>
  <dcterms:modified xsi:type="dcterms:W3CDTF">2025-01-16T19:37:43Z</dcterms:modified>
</cp:coreProperties>
</file>