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6C86D-E89E-4CA8-80D4-88255CC4E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73" y="1960201"/>
            <a:ext cx="2736641" cy="273664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