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6" d="100"/>
          <a:sy n="76" d="100"/>
        </p:scale>
        <p:origin x="130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BD77F3-C02D-415D-B894-CE9261C2B6BC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5221D2E-03FE-468A-9505-A00D1147735F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8" Type="http://schemas.openxmlformats.org/officeDocument/2006/relationships/slideLayout" Target="../slideLayouts/slideLayout1.xml"/><Relationship Id="rId17" Type="http://schemas.openxmlformats.org/officeDocument/2006/relationships/image" Target="../media/image16.png"/><Relationship Id="rId16" Type="http://schemas.openxmlformats.org/officeDocument/2006/relationships/tags" Target="../tags/tag1.xml"/><Relationship Id="rId15" Type="http://schemas.openxmlformats.org/officeDocument/2006/relationships/image" Target="../media/image15.png"/><Relationship Id="rId14" Type="http://schemas.openxmlformats.org/officeDocument/2006/relationships/image" Target="../media/image14.png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Рисунок 4" descr="Зображення, що містить рослина, трава, пейзаж, небо&#10;&#10;Автоматично згенерований опис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Прямоугольник: скругленные углы 4"/>
          <p:cNvSpPr/>
          <p:nvPr/>
        </p:nvSpPr>
        <p:spPr>
          <a:xfrm>
            <a:off x="255391" y="89514"/>
            <a:ext cx="8476627" cy="1267840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Рисунок 19" descr="Зображення, що містить текст, графічний дизайн, Графіка, картинки&#10;&#10;Автоматично згенерований опис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0853" y="-89059"/>
            <a:ext cx="990313" cy="920817"/>
          </a:xfrm>
          <a:prstGeom prst="rect">
            <a:avLst/>
          </a:prstGeom>
        </p:spPr>
      </p:pic>
      <p:pic>
        <p:nvPicPr>
          <p:cNvPr id="22" name="Рисунок 21" descr="Зображення, що містить велика рогата худоба, худоба, Молочна корова, бикові&#10;&#10;Автоматично згенерований опис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86842" y="2270457"/>
            <a:ext cx="1715956" cy="1669288"/>
          </a:xfrm>
          <a:prstGeom prst="rect">
            <a:avLst/>
          </a:prstGeom>
        </p:spPr>
      </p:pic>
      <p:pic>
        <p:nvPicPr>
          <p:cNvPr id="23" name="Рисунок 22" descr="Зображення, що містить різдвяна ялинка, ілюстрація&#10;&#10;Автоматично згенерований опис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613" y="1501650"/>
            <a:ext cx="2438095" cy="2438095"/>
          </a:xfrm>
          <a:prstGeom prst="rect">
            <a:avLst/>
          </a:prstGeom>
        </p:spPr>
      </p:pic>
      <p:pic>
        <p:nvPicPr>
          <p:cNvPr id="24" name="Рисунок 23" descr="Зображення, що містить велика рогата худоба, худоба, Молочна корова, бикові&#10;&#10;Автоматично згенерований опис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0459" y="89514"/>
            <a:ext cx="1369011" cy="1264656"/>
          </a:xfrm>
          <a:prstGeom prst="rect">
            <a:avLst/>
          </a:prstGeom>
        </p:spPr>
      </p:pic>
      <p:pic>
        <p:nvPicPr>
          <p:cNvPr id="6" name="Рисунок 5" descr="Зображення, що містить зайчик, Кролики та зайці, ссавець, ескіз&#10;&#10;Автоматично згенерований опис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6" r="13824"/>
          <a:stretch>
            <a:fillRect/>
          </a:stretch>
        </p:blipFill>
        <p:spPr>
          <a:xfrm>
            <a:off x="1841130" y="0"/>
            <a:ext cx="1051881" cy="1458916"/>
          </a:xfrm>
          <a:prstGeom prst="rect">
            <a:avLst/>
          </a:prstGeom>
        </p:spPr>
      </p:pic>
      <p:pic>
        <p:nvPicPr>
          <p:cNvPr id="7" name="Рисунок 6" descr="Зображення, що містить зайчик, Кролики та зайці, ссавець, ескіз&#10;&#10;Автоматично згенерований опис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996" y="2132281"/>
            <a:ext cx="1458916" cy="1458916"/>
          </a:xfrm>
          <a:prstGeom prst="rect">
            <a:avLst/>
          </a:prstGeom>
        </p:spPr>
      </p:pic>
      <p:pic>
        <p:nvPicPr>
          <p:cNvPr id="8" name="Рисунок 7" descr="Зображення, що містить скриня, контейнер, дерев’яний&#10;&#10;Автоматично згенерований опис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258" y="2327280"/>
            <a:ext cx="1506657" cy="1506657"/>
          </a:xfrm>
          <a:prstGeom prst="rect">
            <a:avLst/>
          </a:prstGeom>
        </p:spPr>
      </p:pic>
      <p:pic>
        <p:nvPicPr>
          <p:cNvPr id="13" name="Рисунок 12" descr="Зображення, що містить грива, кобила, Фігурка тварини, кінь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180" y="-6024"/>
            <a:ext cx="1458915" cy="1458915"/>
          </a:xfrm>
          <a:prstGeom prst="rect">
            <a:avLst/>
          </a:prstGeom>
        </p:spPr>
      </p:pic>
      <p:pic>
        <p:nvPicPr>
          <p:cNvPr id="15" name="Рисунок 14" descr="Зображення, що містить грива, кобила, Фігурка тварини, кінь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39851" y="2327497"/>
            <a:ext cx="1458915" cy="1458915"/>
          </a:xfrm>
          <a:prstGeom prst="rect">
            <a:avLst/>
          </a:prstGeom>
        </p:spPr>
      </p:pic>
      <p:pic>
        <p:nvPicPr>
          <p:cNvPr id="17" name="Рисунок 16" descr="Зображення, що містить дерево, рослина, ескіз&#10;&#10;Автоматично згенерований опис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7" r="15709"/>
          <a:stretch>
            <a:fillRect/>
          </a:stretch>
        </p:blipFill>
        <p:spPr>
          <a:xfrm>
            <a:off x="1969167" y="1313095"/>
            <a:ext cx="2390058" cy="2387599"/>
          </a:xfrm>
          <a:prstGeom prst="rect">
            <a:avLst/>
          </a:prstGeom>
        </p:spPr>
      </p:pic>
      <p:pic>
        <p:nvPicPr>
          <p:cNvPr id="25" name="Рисунок 24" descr="Зображення, що містить свиня, Свиневі, Домашня свиня, Фігурка тварини&#10;&#10;Автоматично згенерований опис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960" y="3439433"/>
            <a:ext cx="1463235" cy="1463235"/>
          </a:xfrm>
          <a:prstGeom prst="rect">
            <a:avLst/>
          </a:prstGeom>
        </p:spPr>
      </p:pic>
      <p:pic>
        <p:nvPicPr>
          <p:cNvPr id="26" name="Рисунок 25" descr="Зображення, що містить свиня, Свиневі, Домашня свиня, Фігурка тварини&#10;&#10;Автоматично згенерований опис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4750" y="116603"/>
            <a:ext cx="1463235" cy="1463235"/>
          </a:xfrm>
          <a:prstGeom prst="rect">
            <a:avLst/>
          </a:prstGeom>
        </p:spPr>
      </p:pic>
      <p:pic>
        <p:nvPicPr>
          <p:cNvPr id="28" name="Рисунок 27" descr="Зображення, що містить транспорт, транспортний засіб, колесо, Наземний транспортний засіб&#10;&#10;Автоматично згенерований опис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14" b="14248"/>
          <a:stretch>
            <a:fillRect/>
          </a:stretch>
        </p:blipFill>
        <p:spPr>
          <a:xfrm>
            <a:off x="5396993" y="3621389"/>
            <a:ext cx="2748116" cy="2081379"/>
          </a:xfrm>
          <a:prstGeom prst="rect">
            <a:avLst/>
          </a:prstGeom>
        </p:spPr>
      </p:pic>
      <p:pic>
        <p:nvPicPr>
          <p:cNvPr id="30" name="Рисунок 29" descr="Зображення, що містить ссавець, Котові, Малі та середні кішки, Вібриси&#10;&#10;Автоматично згенерований опис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40" y="5268673"/>
            <a:ext cx="1463236" cy="1463236"/>
          </a:xfrm>
          <a:prstGeom prst="rect">
            <a:avLst/>
          </a:prstGeom>
        </p:spPr>
      </p:pic>
      <p:pic>
        <p:nvPicPr>
          <p:cNvPr id="31" name="Рисунок 30" descr="Зображення, що містить ссавець, Котові, Малі та середні кішки, Вібриси&#10;&#10;Автоматично згенерований опис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095" y="134963"/>
            <a:ext cx="1327306" cy="1219207"/>
          </a:xfrm>
          <a:prstGeom prst="rect">
            <a:avLst/>
          </a:prstGeom>
        </p:spPr>
      </p:pic>
      <p:pic>
        <p:nvPicPr>
          <p:cNvPr id="32" name="Рисунок 31" descr="Зображення, що містить квітка, рослина&#10;&#10;Автоматично згенерований опис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401" y="4714297"/>
            <a:ext cx="2537403" cy="2537403"/>
          </a:xfrm>
          <a:prstGeom prst="rect">
            <a:avLst/>
          </a:prstGeom>
        </p:spPr>
      </p:pic>
      <p:pic>
        <p:nvPicPr>
          <p:cNvPr id="34" name="Рисунок 33" descr="Зображення, що містить картинки, ескіз, Фігурка тварини, малюнок&#10;&#10;Автоматично згенерований опис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02772" y="4053540"/>
            <a:ext cx="1323682" cy="1323682"/>
          </a:xfrm>
          <a:prstGeom prst="rect">
            <a:avLst/>
          </a:prstGeom>
        </p:spPr>
      </p:pic>
      <p:pic>
        <p:nvPicPr>
          <p:cNvPr id="35" name="Рисунок 34" descr="Зображення, що містить картинки, ескіз, Фігурка тварини, малюнок&#10;&#10;Автоматично згенерований опис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88405" y="234719"/>
            <a:ext cx="1128659" cy="1128659"/>
          </a:xfrm>
          <a:prstGeom prst="rect">
            <a:avLst/>
          </a:prstGeom>
        </p:spPr>
      </p:pic>
      <p:pic>
        <p:nvPicPr>
          <p:cNvPr id="36" name="Рисунок 35" descr="Зображення, що містить колесо, транспорт, велосипед, покришка&#10;&#10;Автоматично згенерований опис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944" y="3318005"/>
            <a:ext cx="2387599" cy="2387599"/>
          </a:xfrm>
          <a:prstGeom prst="rect">
            <a:avLst/>
          </a:prstGeom>
        </p:spPr>
      </p:pic>
      <p:pic>
        <p:nvPicPr>
          <p:cNvPr id="37" name="Рисунок 36" descr="Зображення, що містить мистецтво, Симетрія, аксесуар, дизайн&#10;&#10;Автоматично згенерований опис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80" b="15167"/>
          <a:stretch>
            <a:fillRect/>
          </a:stretch>
        </p:blipFill>
        <p:spPr>
          <a:xfrm flipH="1">
            <a:off x="10238141" y="64177"/>
            <a:ext cx="985872" cy="686347"/>
          </a:xfrm>
          <a:prstGeom prst="rect">
            <a:avLst/>
          </a:prstGeom>
        </p:spPr>
      </p:pic>
      <p:pic>
        <p:nvPicPr>
          <p:cNvPr id="4" name="Picture 3" descr="Без назви-1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8924925" y="3028315"/>
            <a:ext cx="3267075" cy="3267075"/>
          </a:xfrm>
          <a:prstGeom prst="rect">
            <a:avLst/>
          </a:prstGeom>
        </p:spPr>
      </p:pic>
      <p:pic>
        <p:nvPicPr>
          <p:cNvPr id="38" name="Рисунок 37" descr="Зображення, що містить мистецтво, Симетрія, аксесуар, дизайн&#10;&#10;Автоматично згенерований опис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80" b="15167"/>
          <a:stretch>
            <a:fillRect/>
          </a:stretch>
        </p:blipFill>
        <p:spPr>
          <a:xfrm flipH="1">
            <a:off x="9444096" y="4260840"/>
            <a:ext cx="2520234" cy="17545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Aptos Display</vt:lpstr>
      <vt:lpstr>Segoe Print</vt:lpstr>
      <vt:lpstr>Aptos</vt:lpstr>
      <vt:lpstr>Microsoft YaHei</vt:lpstr>
      <vt:lpstr>Arial Unicode MS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yanag</cp:lastModifiedBy>
  <cp:revision>4</cp:revision>
  <dcterms:created xsi:type="dcterms:W3CDTF">2024-05-20T18:16:00Z</dcterms:created>
  <dcterms:modified xsi:type="dcterms:W3CDTF">2024-06-14T09:15:15Z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6638BC8251EE4D01BC6BEA339A0BC284_12</vt:lpwstr>
  </property>
  <property fmtid="{D5CDD505-2E9C-101B-9397-08002B2CF9AE}" pid="3" name="KSOProductBuildVer">
    <vt:lpwstr>1033-12.2.0.17119</vt:lpwstr>
  </property>
</Properties>
</file>