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41995" y="2774315"/>
            <a:ext cx="3850005" cy="385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