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3D21D29-AAD6-4234-AF75-F8059602BE5D}"/>
    <pc:docChg chg="modSld">
      <pc:chgData name="Наталия Панкратова" userId="2de0ee14185dd351" providerId="LiveId" clId="{B3D21D29-AAD6-4234-AF75-F8059602BE5D}" dt="2024-11-27T17:39:44.533" v="5" actId="1076"/>
      <pc:docMkLst>
        <pc:docMk/>
      </pc:docMkLst>
      <pc:sldChg chg="modSp mod modAnim">
        <pc:chgData name="Наталия Панкратова" userId="2de0ee14185dd351" providerId="LiveId" clId="{B3D21D29-AAD6-4234-AF75-F8059602BE5D}" dt="2024-11-27T17:39:44.533" v="5" actId="1076"/>
        <pc:sldMkLst>
          <pc:docMk/>
          <pc:sldMk cId="3620069431" sldId="256"/>
        </pc:sldMkLst>
        <pc:spChg chg="mod">
          <ac:chgData name="Наталия Панкратова" userId="2de0ee14185dd351" providerId="LiveId" clId="{B3D21D29-AAD6-4234-AF75-F8059602BE5D}" dt="2024-11-27T17:39:22.841" v="0" actId="20577"/>
          <ac:spMkLst>
            <pc:docMk/>
            <pc:sldMk cId="3620069431" sldId="256"/>
            <ac:spMk id="22" creationId="{632EC0EB-B6E7-4258-9E46-41191D8FB6B0}"/>
          </ac:spMkLst>
        </pc:spChg>
        <pc:picChg chg="mod">
          <ac:chgData name="Наталия Панкратова" userId="2de0ee14185dd351" providerId="LiveId" clId="{B3D21D29-AAD6-4234-AF75-F8059602BE5D}" dt="2024-11-27T17:39:44.533" v="5" actId="1076"/>
          <ac:picMkLst>
            <pc:docMk/>
            <pc:sldMk cId="3620069431" sldId="256"/>
            <ac:picMk id="155" creationId="{4FCAEE27-917B-4693-A313-02F0C96C9A0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E2C2-AAD2-40E7-B6EA-E96245FE8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DFCECC-CF5D-4303-AEE5-6520210BD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B4B687-C6C0-4B27-97D0-4683DDA8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AA9BD8-888D-449B-81E0-9763DAB8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8467E-053D-4CE5-83ED-5331A9B7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122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B8484-5D00-4C47-AB75-712C19AC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095084-5468-489C-B859-05A59466B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BA8A78-C4C0-4819-B8FA-5CC2F834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7CBA21-6EB5-4B85-8D47-FBC276358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830D2-7C92-4A4D-8437-DEE96ABC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3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89529B-C617-467E-9228-1739739AC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539B02-3848-430B-85F3-2ABF66CD3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22D58-5F68-4B06-AECD-C7118B07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6C2218-4CB3-493B-8347-69A19E98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8748B0-5AAD-4A8B-A084-3CE8CB44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52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6ADAF-636E-45DA-9FF5-65426E00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15397-B23F-4C90-A666-66C74A1AD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01B13-E693-40F9-8383-6E07BBCA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CB88A-D279-4D9E-B92B-0592757B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76B74-E816-402E-8CE2-F3D5E304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944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139B5-B986-433D-8164-A28D736D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D03B0D-1AEE-444E-80B2-B99D7738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3C6433-2517-42E4-8193-6AD75382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8D032-727C-4A19-B53D-75A73573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95BC0-C735-47D1-80A5-CBAF1C00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43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DA16D-F1B0-425A-8267-669E6AE7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B68BE2-7FE3-4586-9BD5-098E1F81C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165C4D-42A5-4136-B390-EB8DB29D9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9E6C23-DCF5-4E46-AEF6-D303A59B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373E26-5FA0-4728-8809-14A32CAB2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CBAA79-D771-429E-9F61-4F869839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22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05D4D-09D5-480A-9488-B367C43A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B85DB-5763-4284-92B9-14114123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E97F5E-F568-489E-809D-1976677CB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38591C-3BA9-4D2F-BFB3-A5113A27A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9D6B2-43DC-4BC4-B078-17ED03C12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00AA91-5B50-43EF-8EC5-3E1B14E5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0C69B1-1DFD-4385-B58A-17A72F28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1D4907-CE68-4E91-B196-6439869D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486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605C2-D95E-4866-9E51-CB2CF9B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CB7BC3-7820-40A5-9481-83609D15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9EC893-32C6-4371-BA3F-B0E393FF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D0E27D-5D9F-4D17-8C5A-05A57059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79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2E49CF-9B7F-46AC-9464-92773A48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3ACCFA-32CA-4498-B252-C13626C1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10927C-5454-47E0-94C8-AE99AE167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41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CEC1D-B9C2-48D8-B7F0-D4762FC8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221646-EBF2-414D-B375-1ADF4558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6794B7-9065-48EE-8E4C-C2CAA5C07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CBEAF3-575D-4198-B412-6A861778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488E6-9FA3-4B0F-BCA2-0EDA1977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0270B9-B3F6-41E5-993A-9F2ECD7E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546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FBA19-C616-4271-A6DD-A1D01003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1C9E2D-CB73-46F3-8EDA-A754E7E10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B45990-1C53-463F-ADD2-73576E00E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76AC7C-0FAD-4276-9870-DAB4D05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2051CE-56F8-43EE-8812-A2FED9C4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4A509A-DC49-44EA-891A-FC773B59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63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8EDDB-8E5C-444E-BE1E-5D1C2394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3F5F7C-1F2F-494B-A454-3A1A3AAB3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BF07E-824E-4E37-B7D9-6E87891DD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CF06C-0827-4257-B1F4-35DE4A887816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7DEF4-2FDC-4129-BD1A-CCAFE22E5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9AB7CD-2BBB-4C1E-AE91-14636A7B2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DE9D2-005C-4782-B509-E93AC83728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446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AAE1-B7E7-49A9-8DED-93F7193C6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05396E-E4E2-4ADC-BE53-5B57F02B8E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CEF86-752A-41B6-AF20-54022878F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0"/>
            <a:ext cx="1235456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5D6CA8-C6EC-40BA-9A73-39EF44C76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860" y="2323466"/>
            <a:ext cx="4617720" cy="46177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DE9002-DD25-44F5-837B-F3B8E4F6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23" y="1011079"/>
            <a:ext cx="4373881" cy="43738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08BAA2-1C70-499C-8FB6-B4752C96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85" y="1011079"/>
            <a:ext cx="4231640" cy="4231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F85F5F-EFA5-45CE-8FB0-E0389270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13" y="1834672"/>
            <a:ext cx="4782187" cy="47821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21A7F4-9D8C-4F9C-8AD4-9D3F0700B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5" y="1321754"/>
            <a:ext cx="2188209" cy="21882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0F3BA6-67ED-4FC8-91A6-8D22C0515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09" y="-17779"/>
            <a:ext cx="1813559" cy="18135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29C6EB-290A-404A-A831-4FE440966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-17779"/>
            <a:ext cx="2188209" cy="21882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133DE3-4B12-4360-A3FA-D1C94F673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69" y="657381"/>
            <a:ext cx="2188209" cy="218820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3CF8A1-1B1E-45F6-9435-B0CCC3BBF33B}"/>
              </a:ext>
            </a:extLst>
          </p:cNvPr>
          <p:cNvSpPr/>
          <p:nvPr/>
        </p:nvSpPr>
        <p:spPr>
          <a:xfrm>
            <a:off x="1602672" y="1922260"/>
            <a:ext cx="604653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8032F1F-7476-448B-BF64-0B49CA63DF5D}"/>
              </a:ext>
            </a:extLst>
          </p:cNvPr>
          <p:cNvSpPr/>
          <p:nvPr/>
        </p:nvSpPr>
        <p:spPr>
          <a:xfrm>
            <a:off x="4315387" y="428207"/>
            <a:ext cx="65274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AD83D13-F12E-4248-8825-7E718021DCBF}"/>
              </a:ext>
            </a:extLst>
          </p:cNvPr>
          <p:cNvSpPr/>
          <p:nvPr/>
        </p:nvSpPr>
        <p:spPr>
          <a:xfrm>
            <a:off x="7689296" y="605056"/>
            <a:ext cx="562975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У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32EC0EB-B6E7-4258-9E46-41191D8FB6B0}"/>
              </a:ext>
            </a:extLst>
          </p:cNvPr>
          <p:cNvSpPr/>
          <p:nvPr/>
        </p:nvSpPr>
        <p:spPr>
          <a:xfrm>
            <a:off x="10326867" y="1290895"/>
            <a:ext cx="369011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25388B-425B-40B2-98F0-6ED14E028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98" y="4319268"/>
            <a:ext cx="2832738" cy="2832738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72D9608-22D8-422F-AE77-BA188E9DCBA4}"/>
              </a:ext>
            </a:extLst>
          </p:cNvPr>
          <p:cNvGrpSpPr/>
          <p:nvPr/>
        </p:nvGrpSpPr>
        <p:grpSpPr>
          <a:xfrm>
            <a:off x="5270226" y="3407194"/>
            <a:ext cx="2465073" cy="2287947"/>
            <a:chOff x="-3462999" y="-1045581"/>
            <a:chExt cx="4647619" cy="464761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BD53E2-5ECD-4B95-A16A-C5C6B6C9C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FF020B-2154-4F23-95B6-2223416C8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18079" y="272840"/>
              <a:ext cx="2188209" cy="218820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F185A69-3188-45D6-96A2-DAECADDF74E3}"/>
              </a:ext>
            </a:extLst>
          </p:cNvPr>
          <p:cNvGrpSpPr/>
          <p:nvPr/>
        </p:nvGrpSpPr>
        <p:grpSpPr>
          <a:xfrm>
            <a:off x="5242236" y="3380480"/>
            <a:ext cx="2421923" cy="2188209"/>
            <a:chOff x="10659384" y="-757812"/>
            <a:chExt cx="4507936" cy="450793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E293F0C-F828-4A96-A810-9D8BAC89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78941D1-BEB5-453F-A6F6-6E60F80CE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9325" y="781434"/>
              <a:ext cx="2153266" cy="2153266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ECDC3A5-51DD-4FC2-BD68-D25882D40B78}"/>
              </a:ext>
            </a:extLst>
          </p:cNvPr>
          <p:cNvGrpSpPr/>
          <p:nvPr/>
        </p:nvGrpSpPr>
        <p:grpSpPr>
          <a:xfrm>
            <a:off x="5118069" y="3388867"/>
            <a:ext cx="2499224" cy="2279555"/>
            <a:chOff x="-3844971" y="2947803"/>
            <a:chExt cx="4647619" cy="464761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715AEB4-B34C-4B6E-BBC4-1FFFA9E6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51FFBE3-C2D7-4412-8255-34E54824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7630" y="4203538"/>
              <a:ext cx="2295631" cy="2317143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93323BB-DA31-45D0-943D-9182BC36DCBB}"/>
              </a:ext>
            </a:extLst>
          </p:cNvPr>
          <p:cNvGrpSpPr/>
          <p:nvPr/>
        </p:nvGrpSpPr>
        <p:grpSpPr>
          <a:xfrm>
            <a:off x="5127848" y="3415227"/>
            <a:ext cx="2421923" cy="2188209"/>
            <a:chOff x="10659384" y="-757812"/>
            <a:chExt cx="4507936" cy="4507936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7C2D39D-A43F-45B2-B200-F04C70DD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47AECB7-B11C-409C-971F-59F8F1AD7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48929" y="781433"/>
              <a:ext cx="1934054" cy="2153265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D04994D-F5D4-44CC-A52A-D87BFE9B7512}"/>
              </a:ext>
            </a:extLst>
          </p:cNvPr>
          <p:cNvGrpSpPr/>
          <p:nvPr/>
        </p:nvGrpSpPr>
        <p:grpSpPr>
          <a:xfrm>
            <a:off x="5230795" y="3356998"/>
            <a:ext cx="2437433" cy="2271198"/>
            <a:chOff x="10785205" y="3073849"/>
            <a:chExt cx="4622222" cy="462222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FD10036-00A3-460F-908D-218671E77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6ECA360-A904-4BB6-9FCC-EF2161130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29735" y="4563888"/>
              <a:ext cx="1918630" cy="2059060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CF7B78E-E2C6-4939-B854-F6242EBFA92A}"/>
              </a:ext>
            </a:extLst>
          </p:cNvPr>
          <p:cNvGrpSpPr/>
          <p:nvPr/>
        </p:nvGrpSpPr>
        <p:grpSpPr>
          <a:xfrm>
            <a:off x="5135380" y="3465704"/>
            <a:ext cx="2499224" cy="2279555"/>
            <a:chOff x="-3844971" y="2947803"/>
            <a:chExt cx="4647619" cy="464761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23B13C5-276F-4B67-A1C0-8F25FF2E0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EE3948E-96C7-47EE-ADF6-C92FEE62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36556" y="4203537"/>
              <a:ext cx="2113478" cy="231714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E7E7FF-568B-4839-9A6A-BB1F7ACECBA8}"/>
              </a:ext>
            </a:extLst>
          </p:cNvPr>
          <p:cNvGrpSpPr/>
          <p:nvPr/>
        </p:nvGrpSpPr>
        <p:grpSpPr>
          <a:xfrm>
            <a:off x="5237460" y="3381381"/>
            <a:ext cx="2465073" cy="2287947"/>
            <a:chOff x="-3462999" y="-1045581"/>
            <a:chExt cx="4647619" cy="464761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94269AE-9180-4DE7-910F-C209E8FE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E7ED38-1814-48DC-BCAA-9D6270036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44079" y="-107360"/>
              <a:ext cx="2480013" cy="2672008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BEF8697-DA56-4C85-B9C0-E804FE2A836B}"/>
              </a:ext>
            </a:extLst>
          </p:cNvPr>
          <p:cNvGrpSpPr/>
          <p:nvPr/>
        </p:nvGrpSpPr>
        <p:grpSpPr>
          <a:xfrm>
            <a:off x="5206330" y="3456271"/>
            <a:ext cx="2437433" cy="2271198"/>
            <a:chOff x="10785205" y="3073849"/>
            <a:chExt cx="4622222" cy="4622222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2457427-2DA4-4675-BD09-315FA5C86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E1F49F17-A29B-481A-A032-AF2C7BAE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91704" y="4613845"/>
              <a:ext cx="1841885" cy="197669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BC380D8-0A43-4BD1-B617-90BBD7EB62AF}"/>
              </a:ext>
            </a:extLst>
          </p:cNvPr>
          <p:cNvGrpSpPr/>
          <p:nvPr/>
        </p:nvGrpSpPr>
        <p:grpSpPr>
          <a:xfrm>
            <a:off x="5117988" y="3395764"/>
            <a:ext cx="2499224" cy="2279555"/>
            <a:chOff x="-3844971" y="2947803"/>
            <a:chExt cx="4647619" cy="464761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DF61562-A7FE-4B57-9D07-3A202AE1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D5E0FE4-A173-47C9-BB18-43C1B2343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36556" y="4203537"/>
              <a:ext cx="2113478" cy="2317144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EAE74B9-E27A-4EF4-B026-C991C89FA239}"/>
              </a:ext>
            </a:extLst>
          </p:cNvPr>
          <p:cNvGrpSpPr/>
          <p:nvPr/>
        </p:nvGrpSpPr>
        <p:grpSpPr>
          <a:xfrm>
            <a:off x="5227620" y="3430598"/>
            <a:ext cx="2465073" cy="2287947"/>
            <a:chOff x="-3462999" y="-1045581"/>
            <a:chExt cx="4647619" cy="4647619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7218F750-11F3-4170-B819-2F79B3D4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78E5B338-0BF0-4890-B99B-EAED0216D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39464" y="272840"/>
              <a:ext cx="2030978" cy="218821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73FC26E2-B0A8-453A-80E5-B109A7BB3CCD}"/>
              </a:ext>
            </a:extLst>
          </p:cNvPr>
          <p:cNvGrpSpPr/>
          <p:nvPr/>
        </p:nvGrpSpPr>
        <p:grpSpPr>
          <a:xfrm>
            <a:off x="5121514" y="3433250"/>
            <a:ext cx="2421923" cy="2188209"/>
            <a:chOff x="10659384" y="-757812"/>
            <a:chExt cx="4507936" cy="4507936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2EFD667-2AC3-4153-807F-F7E472A8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C091AD61-47CB-4A69-B893-1E04F987D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29299" y="203957"/>
              <a:ext cx="1793946" cy="2730741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4A3D68AF-9EEF-43DF-963E-9B612F1A0DC0}"/>
              </a:ext>
            </a:extLst>
          </p:cNvPr>
          <p:cNvGrpSpPr/>
          <p:nvPr/>
        </p:nvGrpSpPr>
        <p:grpSpPr>
          <a:xfrm>
            <a:off x="5270225" y="3390625"/>
            <a:ext cx="2465073" cy="2287947"/>
            <a:chOff x="-3462999" y="-1045581"/>
            <a:chExt cx="4647619" cy="4647619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33A1F25C-CDB3-47A0-BFA2-AD01E749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54AA1E5D-28F7-42BA-9DBA-DA1A2630D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39464" y="272840"/>
              <a:ext cx="2030978" cy="2188210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68CEC19C-F371-4218-B018-164AABA201F3}"/>
              </a:ext>
            </a:extLst>
          </p:cNvPr>
          <p:cNvGrpSpPr/>
          <p:nvPr/>
        </p:nvGrpSpPr>
        <p:grpSpPr>
          <a:xfrm>
            <a:off x="5143137" y="3410849"/>
            <a:ext cx="2499224" cy="2279555"/>
            <a:chOff x="-3844971" y="2947803"/>
            <a:chExt cx="4647619" cy="464761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A8117DAE-3491-4CEB-8AF8-382DABD2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47D8A8B-0004-44C6-B235-B3106B4FD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7793" y="4106112"/>
              <a:ext cx="2489881" cy="2729819"/>
            </a:xfrm>
            <a:prstGeom prst="rect">
              <a:avLst/>
            </a:prstGeom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68B22A0F-919C-4CFB-9F81-16A795E4AE53}"/>
              </a:ext>
            </a:extLst>
          </p:cNvPr>
          <p:cNvGrpSpPr/>
          <p:nvPr/>
        </p:nvGrpSpPr>
        <p:grpSpPr>
          <a:xfrm>
            <a:off x="5172130" y="3394692"/>
            <a:ext cx="2421923" cy="2188209"/>
            <a:chOff x="10659384" y="-757812"/>
            <a:chExt cx="4507936" cy="4507936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D0729A8C-DA88-4C77-9297-A97CA0B0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8E771E2-AFC5-4806-AACD-8807B9029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85129" y="463753"/>
              <a:ext cx="2232501" cy="2470945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B302F40-54F8-4AF0-845F-049A7F40C66C}"/>
              </a:ext>
            </a:extLst>
          </p:cNvPr>
          <p:cNvGrpSpPr/>
          <p:nvPr/>
        </p:nvGrpSpPr>
        <p:grpSpPr>
          <a:xfrm>
            <a:off x="5288092" y="3401217"/>
            <a:ext cx="2437433" cy="2271198"/>
            <a:chOff x="10785205" y="3073849"/>
            <a:chExt cx="4622222" cy="4622222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0D969CA3-4886-4495-879E-CA3D04A8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8D1AF09F-C93F-452B-8BE8-6D9629F6C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37053" y="4310160"/>
              <a:ext cx="2407750" cy="2580880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78C4A0C0-89CB-4A86-A60E-20A8B9B41DF0}"/>
              </a:ext>
            </a:extLst>
          </p:cNvPr>
          <p:cNvGrpSpPr/>
          <p:nvPr/>
        </p:nvGrpSpPr>
        <p:grpSpPr>
          <a:xfrm>
            <a:off x="5151185" y="3421176"/>
            <a:ext cx="2421923" cy="2188209"/>
            <a:chOff x="10659384" y="-757812"/>
            <a:chExt cx="4507936" cy="4507936"/>
          </a:xfrm>
        </p:grpSpPr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FF44EF07-FBEE-4446-88C2-07738BC64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384" y="-757812"/>
              <a:ext cx="4507936" cy="450793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1BBA3A8C-796E-45E5-8DDB-E2DA6086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43219" y="781433"/>
              <a:ext cx="1945476" cy="2153265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7FFF3EBF-C16E-44CF-B8A4-A1AA78AB6FB5}"/>
              </a:ext>
            </a:extLst>
          </p:cNvPr>
          <p:cNvGrpSpPr/>
          <p:nvPr/>
        </p:nvGrpSpPr>
        <p:grpSpPr>
          <a:xfrm>
            <a:off x="5128157" y="3422694"/>
            <a:ext cx="2499224" cy="2279555"/>
            <a:chOff x="-3844971" y="2947803"/>
            <a:chExt cx="4647619" cy="4647619"/>
          </a:xfrm>
        </p:grpSpPr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DC29D01B-3B8F-4283-83D2-EF97D2004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4971" y="2947803"/>
              <a:ext cx="4647619" cy="46476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9CF859F7-6065-49AF-94AE-2440D97A6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19592" y="3913459"/>
              <a:ext cx="2477400" cy="2716134"/>
            </a:xfrm>
            <a:prstGeom prst="rect">
              <a:avLst/>
            </a:prstGeom>
          </p:spPr>
        </p:pic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54A815F2-ED43-4820-85EF-A26FA16511B6}"/>
              </a:ext>
            </a:extLst>
          </p:cNvPr>
          <p:cNvGrpSpPr/>
          <p:nvPr/>
        </p:nvGrpSpPr>
        <p:grpSpPr>
          <a:xfrm>
            <a:off x="5232540" y="3429000"/>
            <a:ext cx="2465073" cy="2287947"/>
            <a:chOff x="-3462999" y="-1045581"/>
            <a:chExt cx="4647619" cy="4647619"/>
          </a:xfrm>
        </p:grpSpPr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3170CD65-CCD3-4CD3-BF34-01FF692B8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2999" y="-1045581"/>
              <a:ext cx="4647619" cy="4647619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5C7C6892-F675-4409-8A7D-0774ABEE5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17929" y="23567"/>
              <a:ext cx="1730863" cy="2701989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DEF990B8-0164-4C5C-A29D-C2BDA8CEA3CD}"/>
              </a:ext>
            </a:extLst>
          </p:cNvPr>
          <p:cNvGrpSpPr/>
          <p:nvPr/>
        </p:nvGrpSpPr>
        <p:grpSpPr>
          <a:xfrm>
            <a:off x="5244009" y="3338985"/>
            <a:ext cx="2437433" cy="2271198"/>
            <a:chOff x="10785205" y="3073849"/>
            <a:chExt cx="4622222" cy="4622222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A1FC4130-2A9C-4770-BBBA-F316B2D4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205" y="3073849"/>
              <a:ext cx="4622222" cy="4622222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F4417C8E-EED3-4A86-8EB1-94C376BFC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32991" y="4461363"/>
              <a:ext cx="2248843" cy="2413442"/>
            </a:xfrm>
            <a:prstGeom prst="rect">
              <a:avLst/>
            </a:prstGeom>
          </p:spPr>
        </p:pic>
      </p:grp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4FCAEE27-917B-4693-A313-02F0C96C9A0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45" y="131449"/>
            <a:ext cx="6638251" cy="6858000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F90CA72E-4313-4698-9DDD-FDDD7338FE2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26" y="52166"/>
            <a:ext cx="1392539" cy="13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29844 -0.094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47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19089 -0.01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4" y="-94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31797 -0.03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-15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16185 -0.15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75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10273 -0.05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291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38412 -0.1002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502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35117 -0.2324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1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8568 -0.2312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1157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45365 0.1516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2" y="756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6185 -0.0064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86" y="-32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11523 -0.3245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-1622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8789 0.1115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5579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38724 0.0548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2731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8242 -0.2824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1412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13868 -0.3064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532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08033 -0.0826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414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32591 0.17453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8727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40443 0.19027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9514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16367 -0.1282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-6412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2024-11-27T14:57:52Z</dcterms:created>
  <dcterms:modified xsi:type="dcterms:W3CDTF">2024-11-27T17:39:46Z</dcterms:modified>
</cp:coreProperties>
</file>