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7926-C422-45B7-9E64-EB66F0A07F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F001-E59E-4B1B-BE92-17A6FFCE6EC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8" name="Прямоугольник: скругленные углы 1"/>
          <p:cNvSpPr/>
          <p:nvPr/>
        </p:nvSpPr>
        <p:spPr>
          <a:xfrm>
            <a:off x="470914" y="1936710"/>
            <a:ext cx="8212264" cy="4284460"/>
          </a:xfrm>
          <a:prstGeom prst="roundRect">
            <a:avLst>
              <a:gd name="adj" fmla="val 12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736831" y="236252"/>
            <a:ext cx="7739983" cy="154760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120971" y="156753"/>
            <a:ext cx="1000381" cy="1255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2694"/>
          <a:stretch>
            <a:fillRect/>
          </a:stretch>
        </p:blipFill>
        <p:spPr>
          <a:xfrm>
            <a:off x="6831634" y="115326"/>
            <a:ext cx="943880" cy="1294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r="9820"/>
          <a:stretch>
            <a:fillRect/>
          </a:stretch>
        </p:blipFill>
        <p:spPr>
          <a:xfrm>
            <a:off x="2544641" y="63258"/>
            <a:ext cx="1000382" cy="1273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9328"/>
          <a:stretch>
            <a:fillRect/>
          </a:stretch>
        </p:blipFill>
        <p:spPr>
          <a:xfrm>
            <a:off x="5421284" y="73632"/>
            <a:ext cx="999042" cy="1263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>
          <a:xfrm>
            <a:off x="3843882" y="130997"/>
            <a:ext cx="1316301" cy="1270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увати 37"/>
          <p:cNvGrpSpPr/>
          <p:nvPr/>
        </p:nvGrpSpPr>
        <p:grpSpPr>
          <a:xfrm>
            <a:off x="824183" y="2248500"/>
            <a:ext cx="1227901" cy="1112521"/>
            <a:chOff x="824183" y="2248500"/>
            <a:chExt cx="1227901" cy="1112521"/>
          </a:xfrm>
        </p:grpSpPr>
        <p:sp>
          <p:nvSpPr>
            <p:cNvPr id="8" name="Прямокутник: округлені кути 7"/>
            <p:cNvSpPr/>
            <p:nvPr/>
          </p:nvSpPr>
          <p:spPr>
            <a:xfrm>
              <a:off x="82418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994961" y="2248500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увати 44"/>
          <p:cNvGrpSpPr/>
          <p:nvPr/>
        </p:nvGrpSpPr>
        <p:grpSpPr>
          <a:xfrm>
            <a:off x="3992873" y="3516009"/>
            <a:ext cx="1227901" cy="1112521"/>
            <a:chOff x="3992873" y="3516009"/>
            <a:chExt cx="1227901" cy="1112521"/>
          </a:xfrm>
        </p:grpSpPr>
        <p:sp>
          <p:nvSpPr>
            <p:cNvPr id="15" name="Прямокутник: округлені кути 14"/>
            <p:cNvSpPr/>
            <p:nvPr/>
          </p:nvSpPr>
          <p:spPr>
            <a:xfrm>
              <a:off x="3992873" y="357431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4133876" y="3516009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Групувати 50"/>
          <p:cNvGrpSpPr/>
          <p:nvPr/>
        </p:nvGrpSpPr>
        <p:grpSpPr>
          <a:xfrm>
            <a:off x="5547442" y="4784827"/>
            <a:ext cx="1227901" cy="1112521"/>
            <a:chOff x="5547442" y="4784827"/>
            <a:chExt cx="1227901" cy="1112521"/>
          </a:xfrm>
        </p:grpSpPr>
        <p:sp>
          <p:nvSpPr>
            <p:cNvPr id="19" name="Прямокутник: округлені кути 18"/>
            <p:cNvSpPr/>
            <p:nvPr/>
          </p:nvSpPr>
          <p:spPr>
            <a:xfrm>
              <a:off x="554744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 r="8847"/>
            <a:stretch>
              <a:fillRect/>
            </a:stretch>
          </p:blipFill>
          <p:spPr>
            <a:xfrm>
              <a:off x="5718220" y="4784827"/>
              <a:ext cx="886341" cy="11125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5547443" y="2217908"/>
            <a:ext cx="1227901" cy="1124080"/>
            <a:chOff x="5547443" y="2217908"/>
            <a:chExt cx="1227901" cy="1124080"/>
          </a:xfrm>
        </p:grpSpPr>
        <p:sp>
          <p:nvSpPr>
            <p:cNvPr id="17" name="Прямокутник: округлені кути 16"/>
            <p:cNvSpPr/>
            <p:nvPr/>
          </p:nvSpPr>
          <p:spPr>
            <a:xfrm>
              <a:off x="5547443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5722680" y="221790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увати 47"/>
          <p:cNvGrpSpPr/>
          <p:nvPr/>
        </p:nvGrpSpPr>
        <p:grpSpPr>
          <a:xfrm>
            <a:off x="824182" y="4771598"/>
            <a:ext cx="1227901" cy="1124080"/>
            <a:chOff x="824182" y="4771598"/>
            <a:chExt cx="1227901" cy="1124080"/>
          </a:xfrm>
        </p:grpSpPr>
        <p:sp>
          <p:nvSpPr>
            <p:cNvPr id="10" name="Прямокутник: округлені кути 9"/>
            <p:cNvSpPr/>
            <p:nvPr/>
          </p:nvSpPr>
          <p:spPr>
            <a:xfrm>
              <a:off x="824182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994961" y="4771598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7161564" y="3516009"/>
            <a:ext cx="1227901" cy="1124080"/>
            <a:chOff x="7161564" y="3516009"/>
            <a:chExt cx="1227901" cy="1124080"/>
          </a:xfrm>
        </p:grpSpPr>
        <p:sp>
          <p:nvSpPr>
            <p:cNvPr id="21" name="Прямокутник: округлені кути 20"/>
            <p:cNvSpPr/>
            <p:nvPr/>
          </p:nvSpPr>
          <p:spPr>
            <a:xfrm>
              <a:off x="7161564" y="358317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7309772" y="351600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378752" y="2232189"/>
            <a:ext cx="1227901" cy="1124080"/>
            <a:chOff x="2378752" y="2232189"/>
            <a:chExt cx="1227901" cy="1124080"/>
          </a:xfrm>
        </p:grpSpPr>
        <p:sp>
          <p:nvSpPr>
            <p:cNvPr id="11" name="Прямокутник: округлені кути 10"/>
            <p:cNvSpPr/>
            <p:nvPr/>
          </p:nvSpPr>
          <p:spPr>
            <a:xfrm>
              <a:off x="2378752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r="9545"/>
            <a:stretch>
              <a:fillRect/>
            </a:stretch>
          </p:blipFill>
          <p:spPr>
            <a:xfrm>
              <a:off x="2574969" y="223218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794406" y="3455617"/>
            <a:ext cx="1227901" cy="1215577"/>
            <a:chOff x="794406" y="3455617"/>
            <a:chExt cx="1227901" cy="1215577"/>
          </a:xfrm>
        </p:grpSpPr>
        <p:sp>
          <p:nvSpPr>
            <p:cNvPr id="9" name="Прямокутник: округлені кути 8"/>
            <p:cNvSpPr/>
            <p:nvPr/>
          </p:nvSpPr>
          <p:spPr>
            <a:xfrm>
              <a:off x="794406" y="3574309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950297" y="345561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2378751" y="4733298"/>
            <a:ext cx="1227901" cy="1215577"/>
            <a:chOff x="2378751" y="4733298"/>
            <a:chExt cx="1227901" cy="1215577"/>
          </a:xfrm>
        </p:grpSpPr>
        <p:sp>
          <p:nvSpPr>
            <p:cNvPr id="13" name="Прямокутник: округлені кути 12"/>
            <p:cNvSpPr/>
            <p:nvPr/>
          </p:nvSpPr>
          <p:spPr>
            <a:xfrm>
              <a:off x="2378751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2544641" y="4733298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3992874" y="2126227"/>
            <a:ext cx="1227901" cy="1215577"/>
            <a:chOff x="3992874" y="2126227"/>
            <a:chExt cx="1227901" cy="1215577"/>
          </a:xfrm>
        </p:grpSpPr>
        <p:sp>
          <p:nvSpPr>
            <p:cNvPr id="14" name="Прямокутник: округлені кути 13"/>
            <p:cNvSpPr/>
            <p:nvPr/>
          </p:nvSpPr>
          <p:spPr>
            <a:xfrm>
              <a:off x="3992874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12694"/>
            <a:stretch>
              <a:fillRect/>
            </a:stretch>
          </p:blipFill>
          <p:spPr>
            <a:xfrm>
              <a:off x="4205346" y="2126227"/>
              <a:ext cx="886342" cy="1215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увати 43"/>
          <p:cNvGrpSpPr/>
          <p:nvPr/>
        </p:nvGrpSpPr>
        <p:grpSpPr>
          <a:xfrm>
            <a:off x="2378751" y="3542019"/>
            <a:ext cx="1227901" cy="1072590"/>
            <a:chOff x="2378751" y="3542019"/>
            <a:chExt cx="1227901" cy="1072590"/>
          </a:xfrm>
        </p:grpSpPr>
        <p:sp>
          <p:nvSpPr>
            <p:cNvPr id="12" name="Прямокутник: округлені кути 11"/>
            <p:cNvSpPr/>
            <p:nvPr/>
          </p:nvSpPr>
          <p:spPr>
            <a:xfrm>
              <a:off x="2378751" y="3574312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2425749" y="3542019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Групувати 49"/>
          <p:cNvGrpSpPr/>
          <p:nvPr/>
        </p:nvGrpSpPr>
        <p:grpSpPr>
          <a:xfrm>
            <a:off x="3992873" y="4797343"/>
            <a:ext cx="1227901" cy="1072590"/>
            <a:chOff x="3992873" y="4797343"/>
            <a:chExt cx="1227901" cy="1072590"/>
          </a:xfrm>
        </p:grpSpPr>
        <p:sp>
          <p:nvSpPr>
            <p:cNvPr id="16" name="Прямокутник: округлені кути 15"/>
            <p:cNvSpPr/>
            <p:nvPr/>
          </p:nvSpPr>
          <p:spPr>
            <a:xfrm>
              <a:off x="3992873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4052008" y="4797343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увати 41"/>
          <p:cNvGrpSpPr/>
          <p:nvPr/>
        </p:nvGrpSpPr>
        <p:grpSpPr>
          <a:xfrm>
            <a:off x="7161565" y="2248500"/>
            <a:ext cx="1227901" cy="1072590"/>
            <a:chOff x="7161565" y="2248500"/>
            <a:chExt cx="1227901" cy="1072590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7161565" y="2296633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6" b="2326"/>
            <a:stretch>
              <a:fillRect/>
            </a:stretch>
          </p:blipFill>
          <p:spPr>
            <a:xfrm>
              <a:off x="7219846" y="2248500"/>
              <a:ext cx="1111335" cy="10725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5547441" y="3490529"/>
            <a:ext cx="1227901" cy="1124080"/>
            <a:chOff x="5547441" y="3490529"/>
            <a:chExt cx="1227901" cy="1124080"/>
          </a:xfrm>
        </p:grpSpPr>
        <p:sp>
          <p:nvSpPr>
            <p:cNvPr id="18" name="Прямокутник: округлені кути 17"/>
            <p:cNvSpPr/>
            <p:nvPr/>
          </p:nvSpPr>
          <p:spPr>
            <a:xfrm>
              <a:off x="5547441" y="3574310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5718220" y="3490529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7161564" y="4797343"/>
            <a:ext cx="1227901" cy="1124080"/>
            <a:chOff x="7161564" y="4797343"/>
            <a:chExt cx="1227901" cy="1124080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7161564" y="4851991"/>
              <a:ext cx="1227901" cy="97819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8" r="9328"/>
            <a:stretch>
              <a:fillRect/>
            </a:stretch>
          </p:blipFill>
          <p:spPr>
            <a:xfrm>
              <a:off x="7309772" y="4797343"/>
              <a:ext cx="888745" cy="1124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Прямокутник: округлені кути 52"/>
          <p:cNvSpPr/>
          <p:nvPr/>
        </p:nvSpPr>
        <p:spPr>
          <a:xfrm>
            <a:off x="1120971" y="1337215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2557489" y="1318607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кутник: округлені кути 54"/>
          <p:cNvSpPr/>
          <p:nvPr/>
        </p:nvSpPr>
        <p:spPr>
          <a:xfrm>
            <a:off x="4057481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кутник: округлені кути 55"/>
          <p:cNvSpPr/>
          <p:nvPr/>
        </p:nvSpPr>
        <p:spPr>
          <a:xfrm>
            <a:off x="5470136" y="1329600"/>
            <a:ext cx="1074437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кутник: округлені кути 56"/>
          <p:cNvSpPr/>
          <p:nvPr/>
        </p:nvSpPr>
        <p:spPr>
          <a:xfrm>
            <a:off x="6970129" y="1307936"/>
            <a:ext cx="901336" cy="446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СЭ</a:t>
            </a:r>
            <a:endParaRPr lang="uk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88" y="-10898"/>
            <a:ext cx="1072812" cy="99752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9" y="1572867"/>
            <a:ext cx="3790039" cy="3730820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2990" y="264922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</cp:revision>
  <dcterms:created xsi:type="dcterms:W3CDTF">2024-04-28T21:23:00Z</dcterms:created>
  <dcterms:modified xsi:type="dcterms:W3CDTF">2024-07-16T09:58:06Z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C7219857D7944F31A8869ECD3DDD20F8_12</vt:lpwstr>
  </property>
  <property fmtid="{D5CDD505-2E9C-101B-9397-08002B2CF9AE}" pid="3" name="KSOProductBuildVer">
    <vt:lpwstr>1033-12.2.0.17153</vt:lpwstr>
  </property>
</Properties>
</file>