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8"/>
  </p:normalViewPr>
  <p:slideViewPr>
    <p:cSldViewPr snapToGrid="0" showGuides="1">
      <p:cViewPr varScale="1">
        <p:scale>
          <a:sx n="74" d="100"/>
          <a:sy n="74" d="100"/>
        </p:scale>
        <p:origin x="176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F3723C-03E6-30D1-F530-BA289BF87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D092DD-35EF-1BB0-0B1E-3C7E77B62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E3C1C6-FF45-8E06-AB71-233736EAC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6A1E-6144-9442-9CBD-82667E91C89B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9FE861-406A-6D49-728D-12AC042E2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F8A6A3-0EA0-C3A7-1410-C18974727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9450-ADAC-434A-BB16-DF334D5A09D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0989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FD84BB-5AC8-6956-AB76-2E87B632A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319DF9A-6E81-05AF-E04B-4DE87C459C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E8AFBB-3067-1C38-6B76-8DDF2DFE5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6A1E-6144-9442-9CBD-82667E91C89B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6C942C-5392-ADC8-5AC6-CB91494A2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94F5AD-5EB0-92F8-97B9-4B4B09449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9450-ADAC-434A-BB16-DF334D5A09D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32069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95B3932-02F4-3C79-D968-96D2EB9BB3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6FF14DC-55C9-C406-E0A2-9763DBD8F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A2FA20-7FD6-C9D8-CACF-A4B19893B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6A1E-6144-9442-9CBD-82667E91C89B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DB54CC-4F88-3C17-88FC-D57C87A3E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829091-E94A-B479-C15E-68F45674D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9450-ADAC-434A-BB16-DF334D5A09D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2891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2CD29B-CC40-A8D4-9C47-034243D5F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F0FFDB-FBF2-90FB-0A4D-C8B0280FD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F121E7-C2B6-02F9-6BFE-8006B2C46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6A1E-6144-9442-9CBD-82667E91C89B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342522-F9D8-6609-CBDC-0D36FD874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DB8F30-45D4-C385-994D-558ABDF7D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9450-ADAC-434A-BB16-DF334D5A09D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49007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ADF384-5103-4458-957F-BEE9F745A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84A9D2-9B6E-70EA-8C1E-435E3E44C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BFA0D3-CBA2-122E-76AB-7968E4699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6A1E-6144-9442-9CBD-82667E91C89B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522826-1379-A629-A15A-9BA4B977A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6DF9A2-0F45-A9DB-ED9F-B7E79968C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9450-ADAC-434A-BB16-DF334D5A09D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070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3051C7-4C7A-88EA-6E92-74BACDA4C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301AFB-C941-BD2D-36F6-409A3D3774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2279E3D-31FE-03C6-0E92-1A60BE741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3A41F1-873C-D1D4-06D8-D75EF6100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6A1E-6144-9442-9CBD-82667E91C89B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65CD7A-BC93-E56D-BD32-B84ADC65F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77B89F9-DE50-8F6D-C0EB-7AE5A6E55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9450-ADAC-434A-BB16-DF334D5A09D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2338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9425FF-9762-15C7-FDA7-D29634C4C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E12A3F0-9254-2E46-C803-B2066CDB7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EF2E86-F3C7-974A-47F4-C5EB54898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4E22D3A-CC3E-4488-6BA3-F9DBFC237B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F3C833-90A1-A5A2-13DC-FEAA4DB1F6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22D724-FEA0-68DD-44DD-7B0921ED0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6A1E-6144-9442-9CBD-82667E91C89B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2A641B6-83A6-9C61-8B84-0060F9861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F0012AA-1779-DD36-0163-F2C67E53A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9450-ADAC-434A-BB16-DF334D5A09D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8642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DB300-55ED-1460-CFD8-815A05019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44CE8D2-4D95-BF5E-A3F5-477A30EA3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6A1E-6144-9442-9CBD-82667E91C89B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6626D52-C449-C5B9-F496-6BA684D1E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1F9145D-3AE3-9BED-8A35-F6B8FFA09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9450-ADAC-434A-BB16-DF334D5A09D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9835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346602-9E0A-0254-04BA-A1BE89108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6A1E-6144-9442-9CBD-82667E91C89B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85CEAB8-91D0-F19C-9D2A-BF07E1141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24D59AE-3C4A-0979-768A-996E2E365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9450-ADAC-434A-BB16-DF334D5A09D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8542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2249FF-C0A4-AB98-F791-910D0B616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BB23F2-82F4-4ABD-4DB5-03C61F1FE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A5C0FDB-90D0-BBD3-F642-ED61356CC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0855D4-B707-FB17-35B1-00A72A699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6A1E-6144-9442-9CBD-82667E91C89B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B37AD4-9733-5C12-39B4-52AAF957C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ED48B0-9C4E-8B36-0354-F095BB87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9450-ADAC-434A-BB16-DF334D5A09D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0979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47064E-98EE-6BB4-BB81-FCA7B8218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1F1E54D-4FB1-8E85-D115-C4A96A8EA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C6305E6-671B-8E03-C9FE-398000EC7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781D5B-5B88-091D-2F37-5808663EB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6A1E-6144-9442-9CBD-82667E91C89B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08C94A-33D1-D0FF-6CF8-F2F519D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32FFA5-8566-DDC8-AD80-0EF87E1F2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9450-ADAC-434A-BB16-DF334D5A09D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3309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38DDF4-523E-2FEE-762E-B3D7FC77E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8A3EFF9-B333-31A4-3D04-97C4EE80E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A5160B-D825-8724-C576-7978D874EA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8B6A1E-6144-9442-9CBD-82667E91C89B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42828A-EC7B-759E-787F-EB7060BDC0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9324F5-4E51-1D6F-581C-911AC9348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F59450-ADAC-434A-BB16-DF334D5A09D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1245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vre4MVRIq4k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ультимедиа в Интернете 3" descr="Детские песни Сина и Ло - Зарядка - Развивающие мультфильмы для детей">
            <a:hlinkClick r:id="" action="ppaction://media"/>
            <a:extLst>
              <a:ext uri="{FF2B5EF4-FFF2-40B4-BE49-F238E27FC236}">
                <a16:creationId xmlns:a16="http://schemas.microsoft.com/office/drawing/2014/main" id="{A75956D3-6498-1C51-C277-86B4908FDE3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8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30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Широкоэкранный</PresentationFormat>
  <Paragraphs>0</Paragraphs>
  <Slides>1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Лия Добровольская</dc:creator>
  <cp:lastModifiedBy>Лия Добровольская</cp:lastModifiedBy>
  <cp:revision>1</cp:revision>
  <dcterms:created xsi:type="dcterms:W3CDTF">2024-08-24T11:49:07Z</dcterms:created>
  <dcterms:modified xsi:type="dcterms:W3CDTF">2024-08-24T11:50:06Z</dcterms:modified>
</cp:coreProperties>
</file>