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8"/>
  </p:normalViewPr>
  <p:slideViewPr>
    <p:cSldViewPr snapToGrid="0" showGuides="1">
      <p:cViewPr varScale="1">
        <p:scale>
          <a:sx n="74" d="100"/>
          <a:sy n="74" d="100"/>
        </p:scale>
        <p:origin x="176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F3231-1864-62CC-A08D-FD2490590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17785A1-F297-8E11-2550-4684F7DC1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2E64DD-5098-59E0-DD49-74C7D9E6B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48E6DD-564E-B7E8-AC00-13A8CBA2E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41F1A1-3CB9-5CD3-3D14-AEC069EA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68237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C4EF4D-1A0B-45A3-165B-13A1CDC6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BAC215D-9DB5-8EB0-7DA4-0F93A4BAD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B32525-6BF4-DC98-DD33-8EDF6D394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C84655-DFE5-03D0-9C4F-381403990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48ADF-9234-9A77-0F28-4E67185F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12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78A729C-9D0F-B617-1D71-6CB0457385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7F5E5EB-5D1B-197C-CE8C-179D537A5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9321A8-8D49-C4E4-F0EB-F4A08725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58A15-3A6C-8ED6-F16C-8D82EE767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3C3673-43B6-3D8B-E48B-414A2CAA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25181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12672-412B-FCF0-22B8-A9EF10E8B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C14404-212C-CA2E-4842-B6A912A73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636463-4E13-E3EF-81ED-1895B0FD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CE00AD-9A0E-E818-6452-CCD0F8C5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3A5AAF-EE96-EEFF-CB6D-B0968BA8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38163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080CAC-E02B-EEF0-BC58-3784935F3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21C285-30AB-5837-388E-B672C7BA2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29FB0B-33D6-B04E-0C69-728DFBB8C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6B15F0-42A7-1C3F-3459-D1C61A6F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DECB8E-BFEB-E458-F388-18C196DB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980900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0E33F-239B-CBE9-0FEA-8F743BAB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8A85A8-F213-DF68-B5D9-12E4A9B1C9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B5B607-A484-2A21-8DDB-A5CFC6E5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B6A34D-CAAF-6F00-5341-CC00E7850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E83689-4C1E-7D10-28FA-8B9C25CF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53EFE4B-12D3-91E2-73EF-C7580BA4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7505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4C142D-BD82-2EC8-50A6-74335BFE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0B671D-8DE3-49AD-856D-110D20E39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53F39-7CA9-EB01-9BB8-326EA3850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47EE4C-6B34-0500-361E-12A304677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5EB18AC-7A44-25D1-D797-5E1B2017B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59D3B35-5C7E-4CFA-04DB-023C0DA90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A6EB8F1-0AE9-24B5-A4C3-253FAAF7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F40467-D4AB-7145-3875-08770F05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76042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3859F-F420-5415-9DFA-D5A07272E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48B030-31AB-3D76-6344-64F171400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7D3F8F-FD22-10F4-2A46-0109DE270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0B4884-EC84-C163-4D95-251E59C7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7258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959D28C-E03B-5078-D0F1-69C04F3A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A9A9B24-8BFD-A355-A496-ECF9233A9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90A75A-2417-3D69-778B-181C9FB9D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1927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80077-4C9C-4C5A-8C7F-A5A6ACD78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4D56E-2D24-A0C0-15A5-213C8E3D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D833EA-AD8F-60C0-9C6A-83CFE1229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36D234-057B-E7B8-B81D-F9C8576A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F7F5EA-03A1-D2B1-724E-B68609F3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12F57B-1582-B622-1E15-438E0C5A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9647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5F654-81A6-C360-FF03-B11C4DE07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61C1BC7-B063-1E7C-1F94-F2D48768C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FDC7DC-B05A-0AA5-467C-129D3A4DF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E35B8A-B414-4193-CA33-C3760FED4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2C60B78-2E23-C00F-0FAA-EAC4A883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9620F8-FCB2-395B-87AD-D45507607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91652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EAB135-236A-40B0-01BE-336341988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AB76B3-2BA0-FBC0-7218-5517905A7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1D33CF-5214-40DF-F51E-78EBFC4F5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325826-7BA2-FF42-ABB2-1C7E0A770550}" type="datetimeFigureOut">
              <a:rPr lang="ru-KZ" smtClean="0"/>
              <a:t>24.08.2024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ACF4BD-9A7A-2741-ABEB-4642EA1660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E70588-85F2-F4A9-3877-8F458ACA4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4F7E59-54A6-E94C-AE83-4A92AFCA240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2066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5Xor5lS8yo?start=12&amp;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ультимедиа в Интернете 3" descr="Танец Акул | Пойте с Акулёнком | Пинкфонг Песни для Детей">
            <a:hlinkClick r:id="" action="ppaction://media"/>
            <a:extLst>
              <a:ext uri="{FF2B5EF4-FFF2-40B4-BE49-F238E27FC236}">
                <a16:creationId xmlns:a16="http://schemas.microsoft.com/office/drawing/2014/main" id="{271A61AC-BCDE-D5B2-BD68-6DF30CF4174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92000" cy="687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27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Широкоэкранный</PresentationFormat>
  <Paragraphs>0</Paragraphs>
  <Slides>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Лия Добровольская</dc:creator>
  <cp:lastModifiedBy>Лия Добровольская</cp:lastModifiedBy>
  <cp:revision>1</cp:revision>
  <dcterms:created xsi:type="dcterms:W3CDTF">2024-08-24T11:56:44Z</dcterms:created>
  <dcterms:modified xsi:type="dcterms:W3CDTF">2024-08-24T11:57:45Z</dcterms:modified>
</cp:coreProperties>
</file>