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430614" y="90822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3611" y="260354"/>
            <a:ext cx="1863240" cy="1863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r="9544"/>
          <a:stretch>
            <a:fillRect/>
          </a:stretch>
        </p:blipFill>
        <p:spPr>
          <a:xfrm>
            <a:off x="2326263" y="670560"/>
            <a:ext cx="1131453" cy="13983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6937"/>
          <a:stretch>
            <a:fillRect/>
          </a:stretch>
        </p:blipFill>
        <p:spPr>
          <a:xfrm>
            <a:off x="3715508" y="335100"/>
            <a:ext cx="1650256" cy="18179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50731" y="222340"/>
            <a:ext cx="1993486" cy="19392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479103" y="1020923"/>
            <a:ext cx="1565978" cy="1048023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436561" y="2312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430614" y="45501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8345" r="3390" b="9117"/>
          <a:stretch>
            <a:fillRect/>
          </a:stretch>
        </p:blipFill>
        <p:spPr>
          <a:xfrm>
            <a:off x="559391" y="2490009"/>
            <a:ext cx="1785489" cy="17668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7" t="13515" r="-5276" b="12421"/>
          <a:stretch>
            <a:fillRect/>
          </a:stretch>
        </p:blipFill>
        <p:spPr>
          <a:xfrm flipH="1">
            <a:off x="6937044" y="2490009"/>
            <a:ext cx="2216023" cy="14808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0343" r="-1515" b="10195"/>
          <a:stretch>
            <a:fillRect/>
          </a:stretch>
        </p:blipFill>
        <p:spPr>
          <a:xfrm flipH="1">
            <a:off x="2158824" y="2401024"/>
            <a:ext cx="2039994" cy="15959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08" t="11157" r="-767" b="22741"/>
          <a:stretch>
            <a:fillRect/>
          </a:stretch>
        </p:blipFill>
        <p:spPr>
          <a:xfrm>
            <a:off x="3484388" y="2395946"/>
            <a:ext cx="2534635" cy="15332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-89" r="9414" b="578"/>
          <a:stretch>
            <a:fillRect/>
          </a:stretch>
        </p:blipFill>
        <p:spPr>
          <a:xfrm>
            <a:off x="810397" y="4940106"/>
            <a:ext cx="1302660" cy="15053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6" t="-5889" r="2090" b="-1"/>
          <a:stretch>
            <a:fillRect/>
          </a:stretch>
        </p:blipFill>
        <p:spPr>
          <a:xfrm>
            <a:off x="2267624" y="4675284"/>
            <a:ext cx="1818437" cy="18904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r="5315"/>
          <a:stretch>
            <a:fillRect/>
          </a:stretch>
        </p:blipFill>
        <p:spPr>
          <a:xfrm>
            <a:off x="5983794" y="4850888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>
          <a:xfrm>
            <a:off x="4267445" y="4949715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6" b="836"/>
          <a:stretch>
            <a:fillRect/>
          </a:stretch>
        </p:blipFill>
        <p:spPr>
          <a:xfrm>
            <a:off x="7615683" y="5030331"/>
            <a:ext cx="1288831" cy="13740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2213" y="2633512"/>
            <a:ext cx="1177522" cy="11775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67921" y="1506714"/>
            <a:ext cx="4011182" cy="3471076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226550" y="3338830"/>
            <a:ext cx="2892425" cy="2892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2024-04-13T10:22:00Z</dcterms:created>
  <dcterms:modified xsi:type="dcterms:W3CDTF">2024-11-13T12:17:48Z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414F71ADE4CB4FFF91F91E3E0EA504A4_12</vt:lpwstr>
  </property>
  <property fmtid="{D5CDD505-2E9C-101B-9397-08002B2CF9AE}" pid="3" name="KSOProductBuildVer">
    <vt:lpwstr>1033-12.2.0.17119</vt:lpwstr>
  </property>
</Properties>
</file>