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5" d="100"/>
          <a:sy n="45" d="100"/>
        </p:scale>
        <p:origin x="1133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6AB7E0-C508-4400-9D11-30337B72F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54" y="3929233"/>
            <a:ext cx="2342560" cy="2342560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81392" y="332166"/>
            <a:ext cx="4820544" cy="1624126"/>
          </a:xfrm>
          <a:custGeom>
            <a:avLst/>
            <a:gdLst>
              <a:gd name="connsiteX0" fmla="*/ 0 w 4820544"/>
              <a:gd name="connsiteY0" fmla="*/ 270693 h 1624126"/>
              <a:gd name="connsiteX1" fmla="*/ 270693 w 4820544"/>
              <a:gd name="connsiteY1" fmla="*/ 0 h 1624126"/>
              <a:gd name="connsiteX2" fmla="*/ 4549851 w 4820544"/>
              <a:gd name="connsiteY2" fmla="*/ 0 h 1624126"/>
              <a:gd name="connsiteX3" fmla="*/ 4820544 w 4820544"/>
              <a:gd name="connsiteY3" fmla="*/ 270693 h 1624126"/>
              <a:gd name="connsiteX4" fmla="*/ 4820544 w 4820544"/>
              <a:gd name="connsiteY4" fmla="*/ 1353433 h 1624126"/>
              <a:gd name="connsiteX5" fmla="*/ 4549851 w 4820544"/>
              <a:gd name="connsiteY5" fmla="*/ 1624126 h 1624126"/>
              <a:gd name="connsiteX6" fmla="*/ 270693 w 4820544"/>
              <a:gd name="connsiteY6" fmla="*/ 1624126 h 1624126"/>
              <a:gd name="connsiteX7" fmla="*/ 0 w 4820544"/>
              <a:gd name="connsiteY7" fmla="*/ 1353433 h 1624126"/>
              <a:gd name="connsiteX8" fmla="*/ 0 w 4820544"/>
              <a:gd name="connsiteY8" fmla="*/ 270693 h 162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0544" h="1624126" fill="none" extrusionOk="0">
                <a:moveTo>
                  <a:pt x="0" y="270693"/>
                </a:moveTo>
                <a:cubicBezTo>
                  <a:pt x="199" y="126591"/>
                  <a:pt x="123708" y="4222"/>
                  <a:pt x="270693" y="0"/>
                </a:cubicBezTo>
                <a:cubicBezTo>
                  <a:pt x="890097" y="72427"/>
                  <a:pt x="3967342" y="61419"/>
                  <a:pt x="4549851" y="0"/>
                </a:cubicBezTo>
                <a:cubicBezTo>
                  <a:pt x="4696686" y="-18344"/>
                  <a:pt x="4818459" y="120562"/>
                  <a:pt x="4820544" y="270693"/>
                </a:cubicBezTo>
                <a:cubicBezTo>
                  <a:pt x="4810363" y="571134"/>
                  <a:pt x="4884792" y="1185518"/>
                  <a:pt x="4820544" y="1353433"/>
                </a:cubicBezTo>
                <a:cubicBezTo>
                  <a:pt x="4822645" y="1492270"/>
                  <a:pt x="4681253" y="1603838"/>
                  <a:pt x="4549851" y="1624126"/>
                </a:cubicBezTo>
                <a:cubicBezTo>
                  <a:pt x="3380880" y="1653953"/>
                  <a:pt x="1607628" y="1544820"/>
                  <a:pt x="270693" y="1624126"/>
                </a:cubicBezTo>
                <a:cubicBezTo>
                  <a:pt x="140957" y="1621892"/>
                  <a:pt x="-21456" y="1507176"/>
                  <a:pt x="0" y="1353433"/>
                </a:cubicBezTo>
                <a:cubicBezTo>
                  <a:pt x="-14396" y="1060374"/>
                  <a:pt x="4568" y="801349"/>
                  <a:pt x="0" y="270693"/>
                </a:cubicBezTo>
                <a:close/>
              </a:path>
              <a:path w="4820544" h="1624126" stroke="0" extrusionOk="0">
                <a:moveTo>
                  <a:pt x="0" y="270693"/>
                </a:moveTo>
                <a:cubicBezTo>
                  <a:pt x="21515" y="127057"/>
                  <a:pt x="130063" y="18481"/>
                  <a:pt x="270693" y="0"/>
                </a:cubicBezTo>
                <a:cubicBezTo>
                  <a:pt x="2197040" y="123000"/>
                  <a:pt x="3687942" y="-96860"/>
                  <a:pt x="4549851" y="0"/>
                </a:cubicBezTo>
                <a:cubicBezTo>
                  <a:pt x="4684774" y="-11110"/>
                  <a:pt x="4831410" y="99288"/>
                  <a:pt x="4820544" y="270693"/>
                </a:cubicBezTo>
                <a:cubicBezTo>
                  <a:pt x="4793608" y="535561"/>
                  <a:pt x="4852632" y="1131811"/>
                  <a:pt x="4820544" y="1353433"/>
                </a:cubicBezTo>
                <a:cubicBezTo>
                  <a:pt x="4795227" y="1512105"/>
                  <a:pt x="4672070" y="1619661"/>
                  <a:pt x="4549851" y="1624126"/>
                </a:cubicBezTo>
                <a:cubicBezTo>
                  <a:pt x="3971824" y="1463419"/>
                  <a:pt x="1560321" y="1663793"/>
                  <a:pt x="270693" y="1624126"/>
                </a:cubicBezTo>
                <a:cubicBezTo>
                  <a:pt x="92437" y="1618318"/>
                  <a:pt x="-8764" y="1498963"/>
                  <a:pt x="0" y="1353433"/>
                </a:cubicBezTo>
                <a:cubicBezTo>
                  <a:pt x="54334" y="1189592"/>
                  <a:pt x="46841" y="717424"/>
                  <a:pt x="0" y="270693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25C5BDA2-2C02-4FF2-B2A5-F5D883DDFD87}"/>
              </a:ext>
            </a:extLst>
          </p:cNvPr>
          <p:cNvSpPr/>
          <p:nvPr/>
        </p:nvSpPr>
        <p:spPr>
          <a:xfrm>
            <a:off x="249712" y="2523783"/>
            <a:ext cx="4806476" cy="1624126"/>
          </a:xfrm>
          <a:custGeom>
            <a:avLst/>
            <a:gdLst>
              <a:gd name="connsiteX0" fmla="*/ 0 w 4806476"/>
              <a:gd name="connsiteY0" fmla="*/ 270693 h 1624126"/>
              <a:gd name="connsiteX1" fmla="*/ 270693 w 4806476"/>
              <a:gd name="connsiteY1" fmla="*/ 0 h 1624126"/>
              <a:gd name="connsiteX2" fmla="*/ 4535783 w 4806476"/>
              <a:gd name="connsiteY2" fmla="*/ 0 h 1624126"/>
              <a:gd name="connsiteX3" fmla="*/ 4806476 w 4806476"/>
              <a:gd name="connsiteY3" fmla="*/ 270693 h 1624126"/>
              <a:gd name="connsiteX4" fmla="*/ 4806476 w 4806476"/>
              <a:gd name="connsiteY4" fmla="*/ 1353433 h 1624126"/>
              <a:gd name="connsiteX5" fmla="*/ 4535783 w 4806476"/>
              <a:gd name="connsiteY5" fmla="*/ 1624126 h 1624126"/>
              <a:gd name="connsiteX6" fmla="*/ 270693 w 4806476"/>
              <a:gd name="connsiteY6" fmla="*/ 1624126 h 1624126"/>
              <a:gd name="connsiteX7" fmla="*/ 0 w 4806476"/>
              <a:gd name="connsiteY7" fmla="*/ 1353433 h 1624126"/>
              <a:gd name="connsiteX8" fmla="*/ 0 w 4806476"/>
              <a:gd name="connsiteY8" fmla="*/ 270693 h 162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476" h="1624126" fill="none" extrusionOk="0">
                <a:moveTo>
                  <a:pt x="0" y="270693"/>
                </a:moveTo>
                <a:cubicBezTo>
                  <a:pt x="199" y="126591"/>
                  <a:pt x="123708" y="4222"/>
                  <a:pt x="270693" y="0"/>
                </a:cubicBezTo>
                <a:cubicBezTo>
                  <a:pt x="2278609" y="72427"/>
                  <a:pt x="4024848" y="61419"/>
                  <a:pt x="4535783" y="0"/>
                </a:cubicBezTo>
                <a:cubicBezTo>
                  <a:pt x="4682618" y="-18344"/>
                  <a:pt x="4804391" y="120562"/>
                  <a:pt x="4806476" y="270693"/>
                </a:cubicBezTo>
                <a:cubicBezTo>
                  <a:pt x="4796295" y="571134"/>
                  <a:pt x="4870724" y="1185518"/>
                  <a:pt x="4806476" y="1353433"/>
                </a:cubicBezTo>
                <a:cubicBezTo>
                  <a:pt x="4808577" y="1492270"/>
                  <a:pt x="4667185" y="1603838"/>
                  <a:pt x="4535783" y="1624126"/>
                </a:cubicBezTo>
                <a:cubicBezTo>
                  <a:pt x="2609887" y="1653953"/>
                  <a:pt x="2255340" y="1544820"/>
                  <a:pt x="270693" y="1624126"/>
                </a:cubicBezTo>
                <a:cubicBezTo>
                  <a:pt x="140957" y="1621892"/>
                  <a:pt x="-21456" y="1507176"/>
                  <a:pt x="0" y="1353433"/>
                </a:cubicBezTo>
                <a:cubicBezTo>
                  <a:pt x="-14396" y="1060374"/>
                  <a:pt x="4568" y="801349"/>
                  <a:pt x="0" y="270693"/>
                </a:cubicBezTo>
                <a:close/>
              </a:path>
              <a:path w="4806476" h="1624126" stroke="0" extrusionOk="0">
                <a:moveTo>
                  <a:pt x="0" y="270693"/>
                </a:moveTo>
                <a:cubicBezTo>
                  <a:pt x="21515" y="127057"/>
                  <a:pt x="130063" y="18481"/>
                  <a:pt x="270693" y="0"/>
                </a:cubicBezTo>
                <a:cubicBezTo>
                  <a:pt x="2308177" y="123000"/>
                  <a:pt x="2931150" y="-96860"/>
                  <a:pt x="4535783" y="0"/>
                </a:cubicBezTo>
                <a:cubicBezTo>
                  <a:pt x="4670706" y="-11110"/>
                  <a:pt x="4817342" y="99288"/>
                  <a:pt x="4806476" y="270693"/>
                </a:cubicBezTo>
                <a:cubicBezTo>
                  <a:pt x="4779540" y="535561"/>
                  <a:pt x="4838564" y="1131811"/>
                  <a:pt x="4806476" y="1353433"/>
                </a:cubicBezTo>
                <a:cubicBezTo>
                  <a:pt x="4781159" y="1512105"/>
                  <a:pt x="4658002" y="1619661"/>
                  <a:pt x="4535783" y="1624126"/>
                </a:cubicBezTo>
                <a:cubicBezTo>
                  <a:pt x="3737061" y="1463419"/>
                  <a:pt x="1328199" y="1663793"/>
                  <a:pt x="270693" y="1624126"/>
                </a:cubicBezTo>
                <a:cubicBezTo>
                  <a:pt x="92437" y="1618318"/>
                  <a:pt x="-8764" y="1498963"/>
                  <a:pt x="0" y="1353433"/>
                </a:cubicBezTo>
                <a:cubicBezTo>
                  <a:pt x="54334" y="1189592"/>
                  <a:pt x="46841" y="717424"/>
                  <a:pt x="0" y="270693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51ACC24E-3A2B-456D-80F3-F32859660E06}"/>
              </a:ext>
            </a:extLst>
          </p:cNvPr>
          <p:cNvSpPr/>
          <p:nvPr/>
        </p:nvSpPr>
        <p:spPr>
          <a:xfrm>
            <a:off x="281392" y="4715399"/>
            <a:ext cx="4774796" cy="1624126"/>
          </a:xfrm>
          <a:custGeom>
            <a:avLst/>
            <a:gdLst>
              <a:gd name="connsiteX0" fmla="*/ 0 w 4774796"/>
              <a:gd name="connsiteY0" fmla="*/ 270693 h 1624126"/>
              <a:gd name="connsiteX1" fmla="*/ 270693 w 4774796"/>
              <a:gd name="connsiteY1" fmla="*/ 0 h 1624126"/>
              <a:gd name="connsiteX2" fmla="*/ 4504103 w 4774796"/>
              <a:gd name="connsiteY2" fmla="*/ 0 h 1624126"/>
              <a:gd name="connsiteX3" fmla="*/ 4774796 w 4774796"/>
              <a:gd name="connsiteY3" fmla="*/ 270693 h 1624126"/>
              <a:gd name="connsiteX4" fmla="*/ 4774796 w 4774796"/>
              <a:gd name="connsiteY4" fmla="*/ 1353433 h 1624126"/>
              <a:gd name="connsiteX5" fmla="*/ 4504103 w 4774796"/>
              <a:gd name="connsiteY5" fmla="*/ 1624126 h 1624126"/>
              <a:gd name="connsiteX6" fmla="*/ 270693 w 4774796"/>
              <a:gd name="connsiteY6" fmla="*/ 1624126 h 1624126"/>
              <a:gd name="connsiteX7" fmla="*/ 0 w 4774796"/>
              <a:gd name="connsiteY7" fmla="*/ 1353433 h 1624126"/>
              <a:gd name="connsiteX8" fmla="*/ 0 w 4774796"/>
              <a:gd name="connsiteY8" fmla="*/ 270693 h 162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4796" h="1624126" fill="none" extrusionOk="0">
                <a:moveTo>
                  <a:pt x="0" y="270693"/>
                </a:moveTo>
                <a:cubicBezTo>
                  <a:pt x="199" y="126591"/>
                  <a:pt x="123708" y="4222"/>
                  <a:pt x="270693" y="0"/>
                </a:cubicBezTo>
                <a:cubicBezTo>
                  <a:pt x="2018695" y="72427"/>
                  <a:pt x="3864381" y="61419"/>
                  <a:pt x="4504103" y="0"/>
                </a:cubicBezTo>
                <a:cubicBezTo>
                  <a:pt x="4650938" y="-18344"/>
                  <a:pt x="4772711" y="120562"/>
                  <a:pt x="4774796" y="270693"/>
                </a:cubicBezTo>
                <a:cubicBezTo>
                  <a:pt x="4764615" y="571134"/>
                  <a:pt x="4839044" y="1185518"/>
                  <a:pt x="4774796" y="1353433"/>
                </a:cubicBezTo>
                <a:cubicBezTo>
                  <a:pt x="4776897" y="1492270"/>
                  <a:pt x="4635505" y="1603838"/>
                  <a:pt x="4504103" y="1624126"/>
                </a:cubicBezTo>
                <a:cubicBezTo>
                  <a:pt x="2679172" y="1653953"/>
                  <a:pt x="1084971" y="1544820"/>
                  <a:pt x="270693" y="1624126"/>
                </a:cubicBezTo>
                <a:cubicBezTo>
                  <a:pt x="140957" y="1621892"/>
                  <a:pt x="-21456" y="1507176"/>
                  <a:pt x="0" y="1353433"/>
                </a:cubicBezTo>
                <a:cubicBezTo>
                  <a:pt x="-14396" y="1060374"/>
                  <a:pt x="4568" y="801349"/>
                  <a:pt x="0" y="270693"/>
                </a:cubicBezTo>
                <a:close/>
              </a:path>
              <a:path w="4774796" h="1624126" stroke="0" extrusionOk="0">
                <a:moveTo>
                  <a:pt x="0" y="270693"/>
                </a:moveTo>
                <a:cubicBezTo>
                  <a:pt x="21515" y="127057"/>
                  <a:pt x="130063" y="18481"/>
                  <a:pt x="270693" y="0"/>
                </a:cubicBezTo>
                <a:cubicBezTo>
                  <a:pt x="865084" y="123000"/>
                  <a:pt x="2808147" y="-96860"/>
                  <a:pt x="4504103" y="0"/>
                </a:cubicBezTo>
                <a:cubicBezTo>
                  <a:pt x="4639026" y="-11110"/>
                  <a:pt x="4785662" y="99288"/>
                  <a:pt x="4774796" y="270693"/>
                </a:cubicBezTo>
                <a:cubicBezTo>
                  <a:pt x="4747860" y="535561"/>
                  <a:pt x="4806884" y="1131811"/>
                  <a:pt x="4774796" y="1353433"/>
                </a:cubicBezTo>
                <a:cubicBezTo>
                  <a:pt x="4749479" y="1512105"/>
                  <a:pt x="4626322" y="1619661"/>
                  <a:pt x="4504103" y="1624126"/>
                </a:cubicBezTo>
                <a:cubicBezTo>
                  <a:pt x="3498360" y="1463419"/>
                  <a:pt x="805479" y="1663793"/>
                  <a:pt x="270693" y="1624126"/>
                </a:cubicBezTo>
                <a:cubicBezTo>
                  <a:pt x="92437" y="1618318"/>
                  <a:pt x="-8764" y="1498963"/>
                  <a:pt x="0" y="1353433"/>
                </a:cubicBezTo>
                <a:cubicBezTo>
                  <a:pt x="54334" y="1189592"/>
                  <a:pt x="46841" y="717424"/>
                  <a:pt x="0" y="270693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3395707" y="539590"/>
            <a:ext cx="1573905" cy="1561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18728" y="362943"/>
            <a:ext cx="1113678" cy="15315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2863751" y="414089"/>
            <a:ext cx="975660" cy="1460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68439" y="342161"/>
            <a:ext cx="1113677" cy="15750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4133486" y="280774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90443" y="2607065"/>
            <a:ext cx="1220527" cy="14575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2759173" y="2718164"/>
            <a:ext cx="1576926" cy="17499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481711" y="2603728"/>
            <a:ext cx="1491459" cy="17288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220170" y="253431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96816" y="2457914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67387" y="4699772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1000706" y="5739960"/>
            <a:ext cx="1414629" cy="33003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2673163" y="5565315"/>
            <a:ext cx="1988388" cy="6598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2811021" y="5054036"/>
            <a:ext cx="2047465" cy="37103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1601" y="4821370"/>
            <a:ext cx="1988389" cy="8363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414919" y="3168455"/>
            <a:ext cx="1833701" cy="5993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1273509" y="3027783"/>
            <a:ext cx="1832294" cy="90785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465619" y="3058850"/>
            <a:ext cx="1601284" cy="81507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147122" y="2701155"/>
            <a:ext cx="1598857" cy="117277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4" r="1227" b="4899"/>
          <a:stretch/>
        </p:blipFill>
        <p:spPr>
          <a:xfrm>
            <a:off x="3205258" y="4886243"/>
            <a:ext cx="1856456" cy="8765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2732526" y="1174022"/>
            <a:ext cx="1786266" cy="71317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540027" y="418613"/>
            <a:ext cx="1744388" cy="8145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10050" y="1178395"/>
            <a:ext cx="1744389" cy="62425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2792891" y="434197"/>
            <a:ext cx="1767047" cy="71648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0" b="37138"/>
          <a:stretch/>
        </p:blipFill>
        <p:spPr>
          <a:xfrm>
            <a:off x="1316392" y="4844962"/>
            <a:ext cx="1658445" cy="73699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r="-7511" b="67216"/>
          <a:stretch/>
        </p:blipFill>
        <p:spPr>
          <a:xfrm>
            <a:off x="189585" y="5485056"/>
            <a:ext cx="2020690" cy="8402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33"/>
          <a:stretch/>
        </p:blipFill>
        <p:spPr>
          <a:xfrm>
            <a:off x="2006958" y="5358428"/>
            <a:ext cx="1879523" cy="1110660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4709614" y="279874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4679940" y="2470537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4691163" y="46569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r="-7511" b="67216"/>
          <a:stretch/>
        </p:blipFill>
        <p:spPr>
          <a:xfrm>
            <a:off x="6835012" y="4057111"/>
            <a:ext cx="1459729" cy="60695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128" b="61114" l="10000" r="90000">
                        <a14:backgroundMark x1="33645" y1="55147" x2="31776" y2="55515"/>
                        <a14:backgroundMark x1="31776" y1="55515" x2="31776" y2="55515"/>
                        <a14:backgroundMark x1="71028" y1="55147" x2="74766" y2="55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380" b="37138"/>
          <a:stretch/>
        </p:blipFill>
        <p:spPr>
          <a:xfrm>
            <a:off x="6684304" y="3927072"/>
            <a:ext cx="1658445" cy="73699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7" b="15180" l="10000" r="90000">
                        <a14:backgroundMark x1="28037" y1="8088" x2="28037" y2="8088"/>
                        <a14:backgroundMark x1="28037" y1="8088" x2="30841" y2="8088"/>
                        <a14:backgroundMark x1="74766" y1="7721" x2="79439" y2="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33"/>
          <a:stretch/>
        </p:blipFill>
        <p:spPr>
          <a:xfrm>
            <a:off x="6824294" y="3907547"/>
            <a:ext cx="1388007" cy="84706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4" r="1227" b="4899"/>
          <a:stretch/>
        </p:blipFill>
        <p:spPr>
          <a:xfrm>
            <a:off x="6922326" y="4086132"/>
            <a:ext cx="1199401" cy="5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28</cp:revision>
  <dcterms:created xsi:type="dcterms:W3CDTF">2025-07-23T06:47:52Z</dcterms:created>
  <dcterms:modified xsi:type="dcterms:W3CDTF">2025-07-25T09:52:08Z</dcterms:modified>
</cp:coreProperties>
</file>