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6AB7E0-C508-4400-9D11-30337B72F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54" y="3929233"/>
            <a:ext cx="2342560" cy="2342560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