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25.07.2025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96490" y="681562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07189" y="723342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17445" y="792332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9524" y="774752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F995406-DE6D-4C15-92B1-A6687B63B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518" y="3327526"/>
            <a:ext cx="2867485" cy="28674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51" y="1426196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2025-07-21T12:49:41Z</dcterms:created>
  <dcterms:modified xsi:type="dcterms:W3CDTF">2025-07-25T11:21:16Z</dcterms:modified>
</cp:coreProperties>
</file>