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66FF33"/>
    <a:srgbClr val="CCFF33"/>
    <a:srgbClr val="FF99CC"/>
    <a:srgbClr val="663300"/>
    <a:srgbClr val="9933FF"/>
    <a:srgbClr val="00FFFF"/>
    <a:srgbClr val="FF9900"/>
    <a:srgbClr val="008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02F79-0A2E-DEB0-A8F5-539E1C6A8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32FD19-A18F-62D7-FA9D-73D7E5A0E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22723F-9975-E340-4499-FFEE6952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2C86-A511-471D-9A3A-A31B52C096A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C23501-58FA-C995-47AA-037C371E2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43E9ED-BF44-4329-71D4-485362954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62454-B456-4C13-A6A3-5176E5AA8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770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5C3DE0-74DD-3CA2-75C5-BBBF280AA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76CD54-F255-1A3A-129C-2FB7B0427C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97B075-2410-3086-FCDC-38E88CEFC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2C86-A511-471D-9A3A-A31B52C096A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4C2B40-1A89-52EC-A34F-53B743F5D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1B7E5-3B53-46CB-E559-56FEC3118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62454-B456-4C13-A6A3-5176E5AA8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388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62A6E5-72AD-F35C-52B0-9887379B4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921FB8-8310-D5BF-2521-5EB0642DB9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0884B7-F502-845D-EA8D-BFED7DA5A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2C86-A511-471D-9A3A-A31B52C096A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08DB70-8C1A-0C33-2D13-FCA33172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7FADB4-3417-0681-046E-519DACE42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62454-B456-4C13-A6A3-5176E5AA8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726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237529-8551-C8DD-E488-0482DC9E8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2AD77C-4A9C-E39A-485F-F461184FB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A4283C-FBED-0CA4-3971-5A32A3AEB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2C86-A511-471D-9A3A-A31B52C096A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87142D-8990-70E0-EE42-F6660A6FB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F11D93-CE2D-B179-AABB-67C084249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62454-B456-4C13-A6A3-5176E5AA8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14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0116D-9C6F-B800-0E09-453FEA61B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D01D25-7ABA-D6A6-C78A-0E304F9BE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B49BEA-011D-1836-94F3-C3890246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2C86-A511-471D-9A3A-A31B52C096A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3BEB8E-67D5-A1E6-DE0F-468FB560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4C5FA6-EDB7-2D62-793D-33F1C189B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62454-B456-4C13-A6A3-5176E5AA8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633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8F4D3-5904-3460-8B90-4B6D3A9C6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869774-7452-D1E7-2353-90B2C93107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7E321A-3A15-6083-AEEC-1706D2120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4355F1-37AF-3A90-818A-348C88DB2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2C86-A511-471D-9A3A-A31B52C096A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C694C3-912D-AC9D-54BD-4E12A3339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061D63-48F5-620F-0CC0-4C24F416B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62454-B456-4C13-A6A3-5176E5AA8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87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8EEB91-E386-BA8D-DCB1-BEF465DBA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D3BC1F-04A8-64FB-8799-1435B68B7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983BA9-B4B5-2EBF-D185-5B977077F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418F89-82F7-2A2D-EC89-6813FFEB2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0973D57-7457-7C85-0A8B-837E08E672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56B98B5-5FB8-BCFF-3D9D-A142C0389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2C86-A511-471D-9A3A-A31B52C096A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F8E5E8-86B0-5DCE-DE45-3A8FF4C42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5496401-5EB2-2ABD-3017-32C91E598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62454-B456-4C13-A6A3-5176E5AA8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20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14E3E-DE3C-5EB7-64C3-19290BD5E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BDA2DE-27B1-919D-B1A9-889650C7B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2C86-A511-471D-9A3A-A31B52C096A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E0F390-BD2D-954B-A538-69F56C42F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63D609-D9C0-D006-0121-9221637B0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62454-B456-4C13-A6A3-5176E5AA8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973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68C287-3D78-6D78-E93B-ECE44CC87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2C86-A511-471D-9A3A-A31B52C096A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C86BAD-FDB3-32E1-7918-1231723D1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7FA218-1919-EC1C-9888-6C031DB57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62454-B456-4C13-A6A3-5176E5AA8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223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57C625-5D4D-9C49-64A8-D34C02A6F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7361A7-518C-EC19-6791-7A39BFCEA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976343-5A24-5795-5252-56E1BB3E0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F5329F-B6EC-51EE-94CC-BCCD4CFF9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2C86-A511-471D-9A3A-A31B52C096A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471086-D7C1-511D-270D-5AF28E345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39AEC9-2FCE-77EB-CD7C-55F88ED4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62454-B456-4C13-A6A3-5176E5AA8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02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10BD6-114E-C97F-E58A-63E6D4C80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CD96A9-62B6-2B26-E614-7B3E7F81DE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2F4E4E-8F02-511C-8E4F-64202843B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6FE53B-5E68-684F-814B-2C0CD82D0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2C86-A511-471D-9A3A-A31B52C096A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155E48-7D34-520E-DE3D-40F877E44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F5E6E3-5F7A-3E0A-94DB-F83980CFF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62454-B456-4C13-A6A3-5176E5AA8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023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D8FD65-9182-4F1B-C010-914AE1272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72B7BD-3DCA-B217-1D6D-F51399A20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C7155E-E0F6-C638-961E-21B7B33CE3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12C86-A511-471D-9A3A-A31B52C096A6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96C2DF-7EE2-0591-A135-024CE4A63E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F5FB57-EB5A-25DF-98AC-9542F2BCD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62454-B456-4C13-A6A3-5176E5AA8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30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9ED655-3E12-B7D8-CA08-3C1F991A4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75"/>
            <a:ext cx="12192000" cy="69465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B1F9F8-0195-99BD-B083-C2B5F1B65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2931" y="3021884"/>
            <a:ext cx="3277778" cy="3277778"/>
          </a:xfrm>
          <a:prstGeom prst="rect">
            <a:avLst/>
          </a:prstGeom>
          <a:noFill/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8400AC1B-6132-4524-4243-DDFF8B682601}"/>
              </a:ext>
            </a:extLst>
          </p:cNvPr>
          <p:cNvGrpSpPr/>
          <p:nvPr/>
        </p:nvGrpSpPr>
        <p:grpSpPr>
          <a:xfrm>
            <a:off x="321658" y="493663"/>
            <a:ext cx="8367327" cy="5276393"/>
            <a:chOff x="1638435" y="2200881"/>
            <a:chExt cx="7230518" cy="5105986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A70EAABB-201A-E174-0B5B-2BC791EF4A4B}"/>
                </a:ext>
              </a:extLst>
            </p:cNvPr>
            <p:cNvSpPr/>
            <p:nvPr/>
          </p:nvSpPr>
          <p:spPr>
            <a:xfrm>
              <a:off x="1638435" y="2200881"/>
              <a:ext cx="7230518" cy="51059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B4E660B6-B481-BA7A-34E6-1C30268E7616}"/>
                </a:ext>
              </a:extLst>
            </p:cNvPr>
            <p:cNvGrpSpPr/>
            <p:nvPr/>
          </p:nvGrpSpPr>
          <p:grpSpPr>
            <a:xfrm>
              <a:off x="1907658" y="2549169"/>
              <a:ext cx="4637802" cy="1929623"/>
              <a:chOff x="1325104" y="2698504"/>
              <a:chExt cx="4637802" cy="1929623"/>
            </a:xfrm>
          </p:grpSpPr>
          <p:grpSp>
            <p:nvGrpSpPr>
              <p:cNvPr id="40" name="Группа 39">
                <a:extLst>
                  <a:ext uri="{FF2B5EF4-FFF2-40B4-BE49-F238E27FC236}">
                    <a16:creationId xmlns:a16="http://schemas.microsoft.com/office/drawing/2014/main" id="{3A3AD601-774B-7DC9-7152-1AB88FA3E070}"/>
                  </a:ext>
                </a:extLst>
              </p:cNvPr>
              <p:cNvGrpSpPr/>
              <p:nvPr/>
            </p:nvGrpSpPr>
            <p:grpSpPr>
              <a:xfrm>
                <a:off x="1331782" y="2698504"/>
                <a:ext cx="4631124" cy="929786"/>
                <a:chOff x="783480" y="2755266"/>
                <a:chExt cx="4631124" cy="929786"/>
              </a:xfrm>
            </p:grpSpPr>
            <p:grpSp>
              <p:nvGrpSpPr>
                <p:cNvPr id="105" name="Группа 104">
                  <a:extLst>
                    <a:ext uri="{FF2B5EF4-FFF2-40B4-BE49-F238E27FC236}">
                      <a16:creationId xmlns:a16="http://schemas.microsoft.com/office/drawing/2014/main" id="{23073D30-31B1-73FA-90F5-4B240F95A000}"/>
                    </a:ext>
                  </a:extLst>
                </p:cNvPr>
                <p:cNvGrpSpPr/>
                <p:nvPr/>
              </p:nvGrpSpPr>
              <p:grpSpPr>
                <a:xfrm>
                  <a:off x="784397" y="2755266"/>
                  <a:ext cx="4625090" cy="468000"/>
                  <a:chOff x="789054" y="1178370"/>
                  <a:chExt cx="4625090" cy="468000"/>
                </a:xfrm>
              </p:grpSpPr>
              <p:sp>
                <p:nvSpPr>
                  <p:cNvPr id="73" name="Прямоугольник 72">
                    <a:extLst>
                      <a:ext uri="{FF2B5EF4-FFF2-40B4-BE49-F238E27FC236}">
                        <a16:creationId xmlns:a16="http://schemas.microsoft.com/office/drawing/2014/main" id="{51AFA04C-8A16-1C6B-4A71-5A2214991153}"/>
                      </a:ext>
                    </a:extLst>
                  </p:cNvPr>
                  <p:cNvSpPr/>
                  <p:nvPr/>
                </p:nvSpPr>
                <p:spPr>
                  <a:xfrm>
                    <a:off x="1248716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4" name="Прямоугольник 73">
                    <a:extLst>
                      <a:ext uri="{FF2B5EF4-FFF2-40B4-BE49-F238E27FC236}">
                        <a16:creationId xmlns:a16="http://schemas.microsoft.com/office/drawing/2014/main" id="{16F28920-3B99-32F0-A93F-ADAA7917469D}"/>
                      </a:ext>
                    </a:extLst>
                  </p:cNvPr>
                  <p:cNvSpPr/>
                  <p:nvPr/>
                </p:nvSpPr>
                <p:spPr>
                  <a:xfrm>
                    <a:off x="1715760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5" name="Прямоугольник 74">
                    <a:extLst>
                      <a:ext uri="{FF2B5EF4-FFF2-40B4-BE49-F238E27FC236}">
                        <a16:creationId xmlns:a16="http://schemas.microsoft.com/office/drawing/2014/main" id="{EFEA92C2-F822-835E-98EF-1169ECE712DB}"/>
                      </a:ext>
                    </a:extLst>
                  </p:cNvPr>
                  <p:cNvSpPr/>
                  <p:nvPr/>
                </p:nvSpPr>
                <p:spPr>
                  <a:xfrm>
                    <a:off x="2172270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6" name="Прямоугольник 75">
                    <a:extLst>
                      <a:ext uri="{FF2B5EF4-FFF2-40B4-BE49-F238E27FC236}">
                        <a16:creationId xmlns:a16="http://schemas.microsoft.com/office/drawing/2014/main" id="{D7CD6F0A-32FA-A5D8-D51B-8DFA473CD32A}"/>
                      </a:ext>
                    </a:extLst>
                  </p:cNvPr>
                  <p:cNvSpPr/>
                  <p:nvPr/>
                </p:nvSpPr>
                <p:spPr>
                  <a:xfrm>
                    <a:off x="2639314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7" name="Прямоугольник 76">
                    <a:extLst>
                      <a:ext uri="{FF2B5EF4-FFF2-40B4-BE49-F238E27FC236}">
                        <a16:creationId xmlns:a16="http://schemas.microsoft.com/office/drawing/2014/main" id="{919EA97C-1B0C-868D-0F96-167F3AC84DE2}"/>
                      </a:ext>
                    </a:extLst>
                  </p:cNvPr>
                  <p:cNvSpPr/>
                  <p:nvPr/>
                </p:nvSpPr>
                <p:spPr>
                  <a:xfrm>
                    <a:off x="3107473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8" name="Прямоугольник 77">
                    <a:extLst>
                      <a:ext uri="{FF2B5EF4-FFF2-40B4-BE49-F238E27FC236}">
                        <a16:creationId xmlns:a16="http://schemas.microsoft.com/office/drawing/2014/main" id="{7E5A899D-95CF-1E11-5C3D-D0CACD3FB4C9}"/>
                      </a:ext>
                    </a:extLst>
                  </p:cNvPr>
                  <p:cNvSpPr/>
                  <p:nvPr/>
                </p:nvSpPr>
                <p:spPr>
                  <a:xfrm>
                    <a:off x="3570746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9" name="Прямоугольник 78">
                    <a:extLst>
                      <a:ext uri="{FF2B5EF4-FFF2-40B4-BE49-F238E27FC236}">
                        <a16:creationId xmlns:a16="http://schemas.microsoft.com/office/drawing/2014/main" id="{9F4B3AFA-C422-55F2-9475-BBE97543D42E}"/>
                      </a:ext>
                    </a:extLst>
                  </p:cNvPr>
                  <p:cNvSpPr/>
                  <p:nvPr/>
                </p:nvSpPr>
                <p:spPr>
                  <a:xfrm>
                    <a:off x="4034019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0" name="Прямоугольник 79">
                    <a:extLst>
                      <a:ext uri="{FF2B5EF4-FFF2-40B4-BE49-F238E27FC236}">
                        <a16:creationId xmlns:a16="http://schemas.microsoft.com/office/drawing/2014/main" id="{FFF108A3-B460-F44A-234C-8987DCE371EB}"/>
                      </a:ext>
                    </a:extLst>
                  </p:cNvPr>
                  <p:cNvSpPr/>
                  <p:nvPr/>
                </p:nvSpPr>
                <p:spPr>
                  <a:xfrm>
                    <a:off x="4499321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1" name="Прямоугольник 80">
                    <a:extLst>
                      <a:ext uri="{FF2B5EF4-FFF2-40B4-BE49-F238E27FC236}">
                        <a16:creationId xmlns:a16="http://schemas.microsoft.com/office/drawing/2014/main" id="{D1ABEA57-BDEE-9C5C-B48A-FA2EBB5936EA}"/>
                      </a:ext>
                    </a:extLst>
                  </p:cNvPr>
                  <p:cNvSpPr/>
                  <p:nvPr/>
                </p:nvSpPr>
                <p:spPr>
                  <a:xfrm>
                    <a:off x="4946144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8" name="Прямоугольник 87">
                    <a:extLst>
                      <a:ext uri="{FF2B5EF4-FFF2-40B4-BE49-F238E27FC236}">
                        <a16:creationId xmlns:a16="http://schemas.microsoft.com/office/drawing/2014/main" id="{E0651808-7759-7819-78C6-9C10EB0415B1}"/>
                      </a:ext>
                    </a:extLst>
                  </p:cNvPr>
                  <p:cNvSpPr/>
                  <p:nvPr/>
                </p:nvSpPr>
                <p:spPr>
                  <a:xfrm>
                    <a:off x="789054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06" name="Группа 105">
                  <a:extLst>
                    <a:ext uri="{FF2B5EF4-FFF2-40B4-BE49-F238E27FC236}">
                      <a16:creationId xmlns:a16="http://schemas.microsoft.com/office/drawing/2014/main" id="{C200A5C3-3544-4401-3B8D-B60C47CF1621}"/>
                    </a:ext>
                  </a:extLst>
                </p:cNvPr>
                <p:cNvGrpSpPr/>
                <p:nvPr/>
              </p:nvGrpSpPr>
              <p:grpSpPr>
                <a:xfrm>
                  <a:off x="783480" y="3217052"/>
                  <a:ext cx="4631124" cy="468000"/>
                  <a:chOff x="789054" y="1178370"/>
                  <a:chExt cx="4631124" cy="468000"/>
                </a:xfrm>
              </p:grpSpPr>
              <p:sp>
                <p:nvSpPr>
                  <p:cNvPr id="107" name="Прямоугольник 106">
                    <a:extLst>
                      <a:ext uri="{FF2B5EF4-FFF2-40B4-BE49-F238E27FC236}">
                        <a16:creationId xmlns:a16="http://schemas.microsoft.com/office/drawing/2014/main" id="{11DCEC62-2F71-C12C-AE77-665A63876E93}"/>
                      </a:ext>
                    </a:extLst>
                  </p:cNvPr>
                  <p:cNvSpPr/>
                  <p:nvPr/>
                </p:nvSpPr>
                <p:spPr>
                  <a:xfrm>
                    <a:off x="1248716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8" name="Прямоугольник 107">
                    <a:extLst>
                      <a:ext uri="{FF2B5EF4-FFF2-40B4-BE49-F238E27FC236}">
                        <a16:creationId xmlns:a16="http://schemas.microsoft.com/office/drawing/2014/main" id="{114BF4D6-B836-A344-E619-E4DFB6993D48}"/>
                      </a:ext>
                    </a:extLst>
                  </p:cNvPr>
                  <p:cNvSpPr/>
                  <p:nvPr/>
                </p:nvSpPr>
                <p:spPr>
                  <a:xfrm>
                    <a:off x="1715760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9" name="Прямоугольник 108">
                    <a:extLst>
                      <a:ext uri="{FF2B5EF4-FFF2-40B4-BE49-F238E27FC236}">
                        <a16:creationId xmlns:a16="http://schemas.microsoft.com/office/drawing/2014/main" id="{DA753CEB-4762-A30D-9FE5-5C436BA6E8E0}"/>
                      </a:ext>
                    </a:extLst>
                  </p:cNvPr>
                  <p:cNvSpPr/>
                  <p:nvPr/>
                </p:nvSpPr>
                <p:spPr>
                  <a:xfrm>
                    <a:off x="2172270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0" name="Прямоугольник 109">
                    <a:extLst>
                      <a:ext uri="{FF2B5EF4-FFF2-40B4-BE49-F238E27FC236}">
                        <a16:creationId xmlns:a16="http://schemas.microsoft.com/office/drawing/2014/main" id="{2893E35F-C8F7-64B7-3724-BBA1D2C2453A}"/>
                      </a:ext>
                    </a:extLst>
                  </p:cNvPr>
                  <p:cNvSpPr/>
                  <p:nvPr/>
                </p:nvSpPr>
                <p:spPr>
                  <a:xfrm>
                    <a:off x="2639314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1" name="Прямоугольник 110">
                    <a:extLst>
                      <a:ext uri="{FF2B5EF4-FFF2-40B4-BE49-F238E27FC236}">
                        <a16:creationId xmlns:a16="http://schemas.microsoft.com/office/drawing/2014/main" id="{3D0E87F9-9999-E2A2-26E8-06BCAEFE08BF}"/>
                      </a:ext>
                    </a:extLst>
                  </p:cNvPr>
                  <p:cNvSpPr/>
                  <p:nvPr/>
                </p:nvSpPr>
                <p:spPr>
                  <a:xfrm>
                    <a:off x="3107473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2" name="Прямоугольник 111">
                    <a:extLst>
                      <a:ext uri="{FF2B5EF4-FFF2-40B4-BE49-F238E27FC236}">
                        <a16:creationId xmlns:a16="http://schemas.microsoft.com/office/drawing/2014/main" id="{D7E9372E-8E3F-BEAD-7570-AC83BC96D60A}"/>
                      </a:ext>
                    </a:extLst>
                  </p:cNvPr>
                  <p:cNvSpPr/>
                  <p:nvPr/>
                </p:nvSpPr>
                <p:spPr>
                  <a:xfrm>
                    <a:off x="3570746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3" name="Прямоугольник 112">
                    <a:extLst>
                      <a:ext uri="{FF2B5EF4-FFF2-40B4-BE49-F238E27FC236}">
                        <a16:creationId xmlns:a16="http://schemas.microsoft.com/office/drawing/2014/main" id="{8AD59F7F-91F3-B442-7692-EE73E4B88D0A}"/>
                      </a:ext>
                    </a:extLst>
                  </p:cNvPr>
                  <p:cNvSpPr/>
                  <p:nvPr/>
                </p:nvSpPr>
                <p:spPr>
                  <a:xfrm>
                    <a:off x="4034019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4" name="Прямоугольник 113">
                    <a:extLst>
                      <a:ext uri="{FF2B5EF4-FFF2-40B4-BE49-F238E27FC236}">
                        <a16:creationId xmlns:a16="http://schemas.microsoft.com/office/drawing/2014/main" id="{8860102C-1B4D-E031-3E4D-3B0273B26982}"/>
                      </a:ext>
                    </a:extLst>
                  </p:cNvPr>
                  <p:cNvSpPr/>
                  <p:nvPr/>
                </p:nvSpPr>
                <p:spPr>
                  <a:xfrm>
                    <a:off x="4499321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5" name="Прямоугольник 114">
                    <a:extLst>
                      <a:ext uri="{FF2B5EF4-FFF2-40B4-BE49-F238E27FC236}">
                        <a16:creationId xmlns:a16="http://schemas.microsoft.com/office/drawing/2014/main" id="{DEA63E71-E0BF-4659-8451-26C2BA9A6BA7}"/>
                      </a:ext>
                    </a:extLst>
                  </p:cNvPr>
                  <p:cNvSpPr/>
                  <p:nvPr/>
                </p:nvSpPr>
                <p:spPr>
                  <a:xfrm>
                    <a:off x="4952178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2" name="Прямоугольник 121">
                    <a:extLst>
                      <a:ext uri="{FF2B5EF4-FFF2-40B4-BE49-F238E27FC236}">
                        <a16:creationId xmlns:a16="http://schemas.microsoft.com/office/drawing/2014/main" id="{3B3D4253-A163-1793-C90A-7CF9AD79AB3E}"/>
                      </a:ext>
                    </a:extLst>
                  </p:cNvPr>
                  <p:cNvSpPr/>
                  <p:nvPr/>
                </p:nvSpPr>
                <p:spPr>
                  <a:xfrm>
                    <a:off x="789054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43" name="Группа 42">
                <a:extLst>
                  <a:ext uri="{FF2B5EF4-FFF2-40B4-BE49-F238E27FC236}">
                    <a16:creationId xmlns:a16="http://schemas.microsoft.com/office/drawing/2014/main" id="{51F203DC-0836-A9E8-88ED-D608877764FB}"/>
                  </a:ext>
                </a:extLst>
              </p:cNvPr>
              <p:cNvGrpSpPr/>
              <p:nvPr/>
            </p:nvGrpSpPr>
            <p:grpSpPr>
              <a:xfrm>
                <a:off x="1325104" y="3698341"/>
                <a:ext cx="4625090" cy="929786"/>
                <a:chOff x="784397" y="2755266"/>
                <a:chExt cx="4625090" cy="929786"/>
              </a:xfrm>
            </p:grpSpPr>
            <p:grpSp>
              <p:nvGrpSpPr>
                <p:cNvPr id="44" name="Группа 43">
                  <a:extLst>
                    <a:ext uri="{FF2B5EF4-FFF2-40B4-BE49-F238E27FC236}">
                      <a16:creationId xmlns:a16="http://schemas.microsoft.com/office/drawing/2014/main" id="{0B9E33C7-45E1-020C-BA89-18EEC503A6FD}"/>
                    </a:ext>
                  </a:extLst>
                </p:cNvPr>
                <p:cNvGrpSpPr/>
                <p:nvPr/>
              </p:nvGrpSpPr>
              <p:grpSpPr>
                <a:xfrm>
                  <a:off x="784397" y="2755266"/>
                  <a:ext cx="4625090" cy="468000"/>
                  <a:chOff x="789054" y="1178370"/>
                  <a:chExt cx="4625090" cy="468000"/>
                </a:xfrm>
              </p:grpSpPr>
              <p:sp>
                <p:nvSpPr>
                  <p:cNvPr id="57" name="Прямоугольник 56">
                    <a:extLst>
                      <a:ext uri="{FF2B5EF4-FFF2-40B4-BE49-F238E27FC236}">
                        <a16:creationId xmlns:a16="http://schemas.microsoft.com/office/drawing/2014/main" id="{BC365D88-689B-D06D-03E3-8D32625B5E03}"/>
                      </a:ext>
                    </a:extLst>
                  </p:cNvPr>
                  <p:cNvSpPr/>
                  <p:nvPr/>
                </p:nvSpPr>
                <p:spPr>
                  <a:xfrm>
                    <a:off x="1248716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8" name="Прямоугольник 57">
                    <a:extLst>
                      <a:ext uri="{FF2B5EF4-FFF2-40B4-BE49-F238E27FC236}">
                        <a16:creationId xmlns:a16="http://schemas.microsoft.com/office/drawing/2014/main" id="{7E7ACF67-8123-2974-992B-A2DA590731F5}"/>
                      </a:ext>
                    </a:extLst>
                  </p:cNvPr>
                  <p:cNvSpPr/>
                  <p:nvPr/>
                </p:nvSpPr>
                <p:spPr>
                  <a:xfrm>
                    <a:off x="1715760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9" name="Прямоугольник 58">
                    <a:extLst>
                      <a:ext uri="{FF2B5EF4-FFF2-40B4-BE49-F238E27FC236}">
                        <a16:creationId xmlns:a16="http://schemas.microsoft.com/office/drawing/2014/main" id="{2B09266E-A956-B504-4AA5-506AB3BE0E62}"/>
                      </a:ext>
                    </a:extLst>
                  </p:cNvPr>
                  <p:cNvSpPr/>
                  <p:nvPr/>
                </p:nvSpPr>
                <p:spPr>
                  <a:xfrm>
                    <a:off x="2172270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0" name="Прямоугольник 59">
                    <a:extLst>
                      <a:ext uri="{FF2B5EF4-FFF2-40B4-BE49-F238E27FC236}">
                        <a16:creationId xmlns:a16="http://schemas.microsoft.com/office/drawing/2014/main" id="{740E8E84-124C-926D-BBD7-9B940C8ACD07}"/>
                      </a:ext>
                    </a:extLst>
                  </p:cNvPr>
                  <p:cNvSpPr/>
                  <p:nvPr/>
                </p:nvSpPr>
                <p:spPr>
                  <a:xfrm>
                    <a:off x="2639314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1" name="Прямоугольник 60">
                    <a:extLst>
                      <a:ext uri="{FF2B5EF4-FFF2-40B4-BE49-F238E27FC236}">
                        <a16:creationId xmlns:a16="http://schemas.microsoft.com/office/drawing/2014/main" id="{76249C4D-0B85-0B1B-9541-BC9A04739ED3}"/>
                      </a:ext>
                    </a:extLst>
                  </p:cNvPr>
                  <p:cNvSpPr/>
                  <p:nvPr/>
                </p:nvSpPr>
                <p:spPr>
                  <a:xfrm>
                    <a:off x="3107473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2" name="Прямоугольник 61">
                    <a:extLst>
                      <a:ext uri="{FF2B5EF4-FFF2-40B4-BE49-F238E27FC236}">
                        <a16:creationId xmlns:a16="http://schemas.microsoft.com/office/drawing/2014/main" id="{F3B53136-C018-7D85-EBF2-F9C48787013F}"/>
                      </a:ext>
                    </a:extLst>
                  </p:cNvPr>
                  <p:cNvSpPr/>
                  <p:nvPr/>
                </p:nvSpPr>
                <p:spPr>
                  <a:xfrm>
                    <a:off x="3570746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63" name="Прямоугольник 62">
                    <a:extLst>
                      <a:ext uri="{FF2B5EF4-FFF2-40B4-BE49-F238E27FC236}">
                        <a16:creationId xmlns:a16="http://schemas.microsoft.com/office/drawing/2014/main" id="{3642D363-8F31-40B2-492F-A64B64E146AE}"/>
                      </a:ext>
                    </a:extLst>
                  </p:cNvPr>
                  <p:cNvSpPr/>
                  <p:nvPr/>
                </p:nvSpPr>
                <p:spPr>
                  <a:xfrm>
                    <a:off x="4034019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4" name="Прямоугольник 63">
                    <a:extLst>
                      <a:ext uri="{FF2B5EF4-FFF2-40B4-BE49-F238E27FC236}">
                        <a16:creationId xmlns:a16="http://schemas.microsoft.com/office/drawing/2014/main" id="{89A6D0CB-083B-6E12-AA8E-E35783745B6D}"/>
                      </a:ext>
                    </a:extLst>
                  </p:cNvPr>
                  <p:cNvSpPr/>
                  <p:nvPr/>
                </p:nvSpPr>
                <p:spPr>
                  <a:xfrm>
                    <a:off x="4499321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5" name="Прямоугольник 64">
                    <a:extLst>
                      <a:ext uri="{FF2B5EF4-FFF2-40B4-BE49-F238E27FC236}">
                        <a16:creationId xmlns:a16="http://schemas.microsoft.com/office/drawing/2014/main" id="{8666E7F1-A13E-5A90-7000-E725DBF910C0}"/>
                      </a:ext>
                    </a:extLst>
                  </p:cNvPr>
                  <p:cNvSpPr/>
                  <p:nvPr/>
                </p:nvSpPr>
                <p:spPr>
                  <a:xfrm>
                    <a:off x="4946144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6" name="Прямоугольник 65">
                    <a:extLst>
                      <a:ext uri="{FF2B5EF4-FFF2-40B4-BE49-F238E27FC236}">
                        <a16:creationId xmlns:a16="http://schemas.microsoft.com/office/drawing/2014/main" id="{C2FAD058-6FFA-C836-D0FD-78350D664627}"/>
                      </a:ext>
                    </a:extLst>
                  </p:cNvPr>
                  <p:cNvSpPr/>
                  <p:nvPr/>
                </p:nvSpPr>
                <p:spPr>
                  <a:xfrm>
                    <a:off x="789054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45" name="Группа 44">
                  <a:extLst>
                    <a:ext uri="{FF2B5EF4-FFF2-40B4-BE49-F238E27FC236}">
                      <a16:creationId xmlns:a16="http://schemas.microsoft.com/office/drawing/2014/main" id="{8F5992BC-1E88-90C6-BDA7-FEC16C7AA063}"/>
                    </a:ext>
                  </a:extLst>
                </p:cNvPr>
                <p:cNvGrpSpPr/>
                <p:nvPr/>
              </p:nvGrpSpPr>
              <p:grpSpPr>
                <a:xfrm>
                  <a:off x="790469" y="3217052"/>
                  <a:ext cx="4618101" cy="468000"/>
                  <a:chOff x="796043" y="1178370"/>
                  <a:chExt cx="4618101" cy="468000"/>
                </a:xfrm>
              </p:grpSpPr>
              <p:sp>
                <p:nvSpPr>
                  <p:cNvPr id="46" name="Прямоугольник 45">
                    <a:extLst>
                      <a:ext uri="{FF2B5EF4-FFF2-40B4-BE49-F238E27FC236}">
                        <a16:creationId xmlns:a16="http://schemas.microsoft.com/office/drawing/2014/main" id="{D175A807-2F25-2D2E-6FA8-D255C698B647}"/>
                      </a:ext>
                    </a:extLst>
                  </p:cNvPr>
                  <p:cNvSpPr/>
                  <p:nvPr/>
                </p:nvSpPr>
                <p:spPr>
                  <a:xfrm>
                    <a:off x="1248716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7" name="Прямоугольник 46">
                    <a:extLst>
                      <a:ext uri="{FF2B5EF4-FFF2-40B4-BE49-F238E27FC236}">
                        <a16:creationId xmlns:a16="http://schemas.microsoft.com/office/drawing/2014/main" id="{95E72BB4-1008-B868-6592-4707F98C9C6A}"/>
                      </a:ext>
                    </a:extLst>
                  </p:cNvPr>
                  <p:cNvSpPr/>
                  <p:nvPr/>
                </p:nvSpPr>
                <p:spPr>
                  <a:xfrm>
                    <a:off x="1715760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8" name="Прямоугольник 47">
                    <a:extLst>
                      <a:ext uri="{FF2B5EF4-FFF2-40B4-BE49-F238E27FC236}">
                        <a16:creationId xmlns:a16="http://schemas.microsoft.com/office/drawing/2014/main" id="{53271CF2-7882-BCA1-E1E8-38E8B834204E}"/>
                      </a:ext>
                    </a:extLst>
                  </p:cNvPr>
                  <p:cNvSpPr/>
                  <p:nvPr/>
                </p:nvSpPr>
                <p:spPr>
                  <a:xfrm>
                    <a:off x="2172270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9" name="Прямоугольник 48">
                    <a:extLst>
                      <a:ext uri="{FF2B5EF4-FFF2-40B4-BE49-F238E27FC236}">
                        <a16:creationId xmlns:a16="http://schemas.microsoft.com/office/drawing/2014/main" id="{E283CAE1-BDDD-14D7-E0A0-460ED0978001}"/>
                      </a:ext>
                    </a:extLst>
                  </p:cNvPr>
                  <p:cNvSpPr/>
                  <p:nvPr/>
                </p:nvSpPr>
                <p:spPr>
                  <a:xfrm>
                    <a:off x="2639314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0" name="Прямоугольник 49">
                    <a:extLst>
                      <a:ext uri="{FF2B5EF4-FFF2-40B4-BE49-F238E27FC236}">
                        <a16:creationId xmlns:a16="http://schemas.microsoft.com/office/drawing/2014/main" id="{89C38678-F50B-076F-C545-F4A82D3FF017}"/>
                      </a:ext>
                    </a:extLst>
                  </p:cNvPr>
                  <p:cNvSpPr/>
                  <p:nvPr/>
                </p:nvSpPr>
                <p:spPr>
                  <a:xfrm>
                    <a:off x="3107473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1" name="Прямоугольник 50">
                    <a:extLst>
                      <a:ext uri="{FF2B5EF4-FFF2-40B4-BE49-F238E27FC236}">
                        <a16:creationId xmlns:a16="http://schemas.microsoft.com/office/drawing/2014/main" id="{3CE52A78-B9F3-7A29-3240-1B789BD8D35D}"/>
                      </a:ext>
                    </a:extLst>
                  </p:cNvPr>
                  <p:cNvSpPr/>
                  <p:nvPr/>
                </p:nvSpPr>
                <p:spPr>
                  <a:xfrm>
                    <a:off x="3570746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2" name="Прямоугольник 51">
                    <a:extLst>
                      <a:ext uri="{FF2B5EF4-FFF2-40B4-BE49-F238E27FC236}">
                        <a16:creationId xmlns:a16="http://schemas.microsoft.com/office/drawing/2014/main" id="{99A6C187-8DAA-45A5-D66A-6DAC3774279D}"/>
                      </a:ext>
                    </a:extLst>
                  </p:cNvPr>
                  <p:cNvSpPr/>
                  <p:nvPr/>
                </p:nvSpPr>
                <p:spPr>
                  <a:xfrm>
                    <a:off x="4034019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3" name="Прямоугольник 52">
                    <a:extLst>
                      <a:ext uri="{FF2B5EF4-FFF2-40B4-BE49-F238E27FC236}">
                        <a16:creationId xmlns:a16="http://schemas.microsoft.com/office/drawing/2014/main" id="{6ECC5228-006D-5E41-E7C5-E533F88E2218}"/>
                      </a:ext>
                    </a:extLst>
                  </p:cNvPr>
                  <p:cNvSpPr/>
                  <p:nvPr/>
                </p:nvSpPr>
                <p:spPr>
                  <a:xfrm>
                    <a:off x="4499321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4" name="Прямоугольник 53">
                    <a:extLst>
                      <a:ext uri="{FF2B5EF4-FFF2-40B4-BE49-F238E27FC236}">
                        <a16:creationId xmlns:a16="http://schemas.microsoft.com/office/drawing/2014/main" id="{72F49258-6023-CB63-0753-6B62A209E4BC}"/>
                      </a:ext>
                    </a:extLst>
                  </p:cNvPr>
                  <p:cNvSpPr/>
                  <p:nvPr/>
                </p:nvSpPr>
                <p:spPr>
                  <a:xfrm>
                    <a:off x="4946144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6" name="Прямоугольник 55">
                    <a:extLst>
                      <a:ext uri="{FF2B5EF4-FFF2-40B4-BE49-F238E27FC236}">
                        <a16:creationId xmlns:a16="http://schemas.microsoft.com/office/drawing/2014/main" id="{CE18A9E9-36B0-C773-911F-1F3FA8E36D70}"/>
                      </a:ext>
                    </a:extLst>
                  </p:cNvPr>
                  <p:cNvSpPr/>
                  <p:nvPr/>
                </p:nvSpPr>
                <p:spPr>
                  <a:xfrm>
                    <a:off x="796043" y="1178370"/>
                    <a:ext cx="468000" cy="468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</p:grp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6431EA63-F065-3AED-E748-86D9AEFF6331}"/>
                </a:ext>
              </a:extLst>
            </p:cNvPr>
            <p:cNvSpPr/>
            <p:nvPr/>
          </p:nvSpPr>
          <p:spPr>
            <a:xfrm>
              <a:off x="1979551" y="2623784"/>
              <a:ext cx="324000" cy="324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3ACB6018-BF89-3735-D749-3AA652B953EF}"/>
                </a:ext>
              </a:extLst>
            </p:cNvPr>
            <p:cNvSpPr/>
            <p:nvPr/>
          </p:nvSpPr>
          <p:spPr>
            <a:xfrm>
              <a:off x="2915228" y="2623784"/>
              <a:ext cx="324000" cy="324000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4DDA5FE5-6808-E00B-5380-9F4A153CA828}"/>
                </a:ext>
              </a:extLst>
            </p:cNvPr>
            <p:cNvSpPr/>
            <p:nvPr/>
          </p:nvSpPr>
          <p:spPr>
            <a:xfrm>
              <a:off x="6167879" y="2612252"/>
              <a:ext cx="324000" cy="324000"/>
            </a:xfrm>
            <a:prstGeom prst="ellipse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8728D7BC-1D8E-801D-165C-BBFFEED5E571}"/>
                </a:ext>
              </a:extLst>
            </p:cNvPr>
            <p:cNvSpPr/>
            <p:nvPr/>
          </p:nvSpPr>
          <p:spPr>
            <a:xfrm>
              <a:off x="5689217" y="2612252"/>
              <a:ext cx="324000" cy="324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61A3F41D-DB60-2D6A-0B6A-BC39B751E819}"/>
                </a:ext>
              </a:extLst>
            </p:cNvPr>
            <p:cNvSpPr/>
            <p:nvPr/>
          </p:nvSpPr>
          <p:spPr>
            <a:xfrm>
              <a:off x="2891626" y="3627544"/>
              <a:ext cx="324000" cy="324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00B09A1A-C613-DA43-7902-42ADCC64B6A4}"/>
                </a:ext>
              </a:extLst>
            </p:cNvPr>
            <p:cNvSpPr/>
            <p:nvPr/>
          </p:nvSpPr>
          <p:spPr>
            <a:xfrm>
              <a:off x="5696798" y="3613083"/>
              <a:ext cx="324000" cy="324000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97985483-0978-0AA0-C6B4-4D9B0BF8D13B}"/>
                </a:ext>
              </a:extLst>
            </p:cNvPr>
            <p:cNvSpPr/>
            <p:nvPr/>
          </p:nvSpPr>
          <p:spPr>
            <a:xfrm>
              <a:off x="3373691" y="2618690"/>
              <a:ext cx="324000" cy="324000"/>
            </a:xfrm>
            <a:prstGeom prst="ellipse">
              <a:avLst/>
            </a:prstGeom>
            <a:solidFill>
              <a:srgbClr val="9933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7AFE5FA8-ECC6-CF67-FE49-AE91D27A3DB5}"/>
                </a:ext>
              </a:extLst>
            </p:cNvPr>
            <p:cNvSpPr/>
            <p:nvPr/>
          </p:nvSpPr>
          <p:spPr>
            <a:xfrm>
              <a:off x="4289059" y="2623784"/>
              <a:ext cx="324000" cy="324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CAD89632-C2D7-5B1B-85CF-6E000DE2F254}"/>
                </a:ext>
              </a:extLst>
            </p:cNvPr>
            <p:cNvSpPr/>
            <p:nvPr/>
          </p:nvSpPr>
          <p:spPr>
            <a:xfrm>
              <a:off x="4739285" y="2612252"/>
              <a:ext cx="324000" cy="324000"/>
            </a:xfrm>
            <a:prstGeom prst="ellipse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2BF78AA3-EB36-732D-E6E1-67EB020D16C5}"/>
                </a:ext>
              </a:extLst>
            </p:cNvPr>
            <p:cNvSpPr/>
            <p:nvPr/>
          </p:nvSpPr>
          <p:spPr>
            <a:xfrm>
              <a:off x="4767850" y="3620807"/>
              <a:ext cx="324000" cy="324000"/>
            </a:xfrm>
            <a:prstGeom prst="ellipse">
              <a:avLst/>
            </a:prstGeom>
            <a:solidFill>
              <a:srgbClr val="99FF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FB1AD442-2DEA-6502-45E0-A309193A7352}"/>
                </a:ext>
              </a:extLst>
            </p:cNvPr>
            <p:cNvSpPr/>
            <p:nvPr/>
          </p:nvSpPr>
          <p:spPr>
            <a:xfrm>
              <a:off x="3345622" y="3616961"/>
              <a:ext cx="324000" cy="324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717F00CB-0297-7B16-07F1-AF67506F0852}"/>
                </a:ext>
              </a:extLst>
            </p:cNvPr>
            <p:cNvSpPr/>
            <p:nvPr/>
          </p:nvSpPr>
          <p:spPr>
            <a:xfrm>
              <a:off x="5232141" y="2618690"/>
              <a:ext cx="324000" cy="32400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7F18EA92-4C50-82E3-389F-0FAC6FD212EF}"/>
                </a:ext>
              </a:extLst>
            </p:cNvPr>
            <p:cNvSpPr/>
            <p:nvPr/>
          </p:nvSpPr>
          <p:spPr>
            <a:xfrm>
              <a:off x="3834384" y="2614288"/>
              <a:ext cx="324000" cy="324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75285D8D-72D9-C6B1-5A89-ABD8249F4832}"/>
                </a:ext>
              </a:extLst>
            </p:cNvPr>
            <p:cNvSpPr/>
            <p:nvPr/>
          </p:nvSpPr>
          <p:spPr>
            <a:xfrm>
              <a:off x="1979551" y="3625104"/>
              <a:ext cx="324000" cy="324000"/>
            </a:xfrm>
            <a:prstGeom prst="ellipse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D4933B83-0315-025F-AD53-16C3FD608812}"/>
                </a:ext>
              </a:extLst>
            </p:cNvPr>
            <p:cNvSpPr/>
            <p:nvPr/>
          </p:nvSpPr>
          <p:spPr>
            <a:xfrm>
              <a:off x="2442743" y="3632732"/>
              <a:ext cx="324000" cy="324000"/>
            </a:xfrm>
            <a:prstGeom prst="ellipse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276DFEA9-AB7E-3033-5BF3-227ADB0395CF}"/>
                </a:ext>
              </a:extLst>
            </p:cNvPr>
            <p:cNvSpPr/>
            <p:nvPr/>
          </p:nvSpPr>
          <p:spPr>
            <a:xfrm>
              <a:off x="2452036" y="2623784"/>
              <a:ext cx="324000" cy="324000"/>
            </a:xfrm>
            <a:prstGeom prst="ellipse">
              <a:avLst/>
            </a:prstGeom>
            <a:solidFill>
              <a:srgbClr val="6633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56D1219D-E89E-6F69-1FE4-AB377A178136}"/>
                </a:ext>
              </a:extLst>
            </p:cNvPr>
            <p:cNvSpPr/>
            <p:nvPr/>
          </p:nvSpPr>
          <p:spPr>
            <a:xfrm>
              <a:off x="1886695" y="2981091"/>
              <a:ext cx="50971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Б</a:t>
              </a:r>
            </a:p>
          </p:txBody>
        </p:sp>
        <p:sp>
          <p:nvSpPr>
            <p:cNvPr id="126" name="Прямоугольник 125">
              <a:extLst>
                <a:ext uri="{FF2B5EF4-FFF2-40B4-BE49-F238E27FC236}">
                  <a16:creationId xmlns:a16="http://schemas.microsoft.com/office/drawing/2014/main" id="{CE57298D-E1B4-14B3-526C-FC41E4CF8D4C}"/>
                </a:ext>
              </a:extLst>
            </p:cNvPr>
            <p:cNvSpPr/>
            <p:nvPr/>
          </p:nvSpPr>
          <p:spPr>
            <a:xfrm>
              <a:off x="2818398" y="2981091"/>
              <a:ext cx="50971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Г</a:t>
              </a:r>
            </a:p>
          </p:txBody>
        </p:sp>
        <p:sp>
          <p:nvSpPr>
            <p:cNvPr id="127" name="Прямоугольник 126">
              <a:extLst>
                <a:ext uri="{FF2B5EF4-FFF2-40B4-BE49-F238E27FC236}">
                  <a16:creationId xmlns:a16="http://schemas.microsoft.com/office/drawing/2014/main" id="{D9CA66E0-3544-57AB-E994-CE43991FB0D0}"/>
                </a:ext>
              </a:extLst>
            </p:cNvPr>
            <p:cNvSpPr/>
            <p:nvPr/>
          </p:nvSpPr>
          <p:spPr>
            <a:xfrm>
              <a:off x="5139285" y="2992575"/>
              <a:ext cx="50971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</a:p>
          </p:txBody>
        </p:sp>
        <p:sp>
          <p:nvSpPr>
            <p:cNvPr id="128" name="Прямоугольник 127">
              <a:extLst>
                <a:ext uri="{FF2B5EF4-FFF2-40B4-BE49-F238E27FC236}">
                  <a16:creationId xmlns:a16="http://schemas.microsoft.com/office/drawing/2014/main" id="{7A06339D-FACC-9E51-5339-4D8AA6B9156D}"/>
                </a:ext>
              </a:extLst>
            </p:cNvPr>
            <p:cNvSpPr/>
            <p:nvPr/>
          </p:nvSpPr>
          <p:spPr>
            <a:xfrm>
              <a:off x="2340387" y="2992575"/>
              <a:ext cx="50971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</a:t>
              </a:r>
            </a:p>
          </p:txBody>
        </p:sp>
        <p:sp>
          <p:nvSpPr>
            <p:cNvPr id="129" name="Прямоугольник 128">
              <a:extLst>
                <a:ext uri="{FF2B5EF4-FFF2-40B4-BE49-F238E27FC236}">
                  <a16:creationId xmlns:a16="http://schemas.microsoft.com/office/drawing/2014/main" id="{0112DF69-7B03-D409-440C-19E75DB26361}"/>
                </a:ext>
              </a:extLst>
            </p:cNvPr>
            <p:cNvSpPr/>
            <p:nvPr/>
          </p:nvSpPr>
          <p:spPr>
            <a:xfrm>
              <a:off x="4655827" y="3981486"/>
              <a:ext cx="50971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</a:t>
              </a:r>
            </a:p>
          </p:txBody>
        </p:sp>
        <p:sp>
          <p:nvSpPr>
            <p:cNvPr id="130" name="Прямоугольник 129">
              <a:extLst>
                <a:ext uri="{FF2B5EF4-FFF2-40B4-BE49-F238E27FC236}">
                  <a16:creationId xmlns:a16="http://schemas.microsoft.com/office/drawing/2014/main" id="{41518A44-A94D-D4AF-E4DB-2499C3302A0E}"/>
                </a:ext>
              </a:extLst>
            </p:cNvPr>
            <p:cNvSpPr/>
            <p:nvPr/>
          </p:nvSpPr>
          <p:spPr>
            <a:xfrm>
              <a:off x="1886695" y="3981310"/>
              <a:ext cx="50971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</a:t>
              </a:r>
            </a:p>
          </p:txBody>
        </p:sp>
        <p:sp>
          <p:nvSpPr>
            <p:cNvPr id="131" name="Прямоугольник 130">
              <a:extLst>
                <a:ext uri="{FF2B5EF4-FFF2-40B4-BE49-F238E27FC236}">
                  <a16:creationId xmlns:a16="http://schemas.microsoft.com/office/drawing/2014/main" id="{B8844038-6782-B4F8-7C65-16C3B307E889}"/>
                </a:ext>
              </a:extLst>
            </p:cNvPr>
            <p:cNvSpPr/>
            <p:nvPr/>
          </p:nvSpPr>
          <p:spPr>
            <a:xfrm>
              <a:off x="2349887" y="3961808"/>
              <a:ext cx="50971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Ш</a:t>
              </a:r>
            </a:p>
          </p:txBody>
        </p:sp>
        <p:sp>
          <p:nvSpPr>
            <p:cNvPr id="132" name="Прямоугольник 131">
              <a:extLst>
                <a:ext uri="{FF2B5EF4-FFF2-40B4-BE49-F238E27FC236}">
                  <a16:creationId xmlns:a16="http://schemas.microsoft.com/office/drawing/2014/main" id="{1E721796-FEC9-53B4-B314-66999696AB90}"/>
                </a:ext>
              </a:extLst>
            </p:cNvPr>
            <p:cNvSpPr/>
            <p:nvPr/>
          </p:nvSpPr>
          <p:spPr>
            <a:xfrm>
              <a:off x="3270622" y="2989642"/>
              <a:ext cx="50971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Ф</a:t>
              </a:r>
            </a:p>
          </p:txBody>
        </p:sp>
        <p:sp>
          <p:nvSpPr>
            <p:cNvPr id="133" name="Прямоугольник 132">
              <a:extLst>
                <a:ext uri="{FF2B5EF4-FFF2-40B4-BE49-F238E27FC236}">
                  <a16:creationId xmlns:a16="http://schemas.microsoft.com/office/drawing/2014/main" id="{946BDE7F-1A40-FA04-260E-E5CB803638EA}"/>
                </a:ext>
              </a:extLst>
            </p:cNvPr>
            <p:cNvSpPr/>
            <p:nvPr/>
          </p:nvSpPr>
          <p:spPr>
            <a:xfrm>
              <a:off x="6039691" y="3964741"/>
              <a:ext cx="50971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</a:p>
          </p:txBody>
        </p:sp>
        <p:sp>
          <p:nvSpPr>
            <p:cNvPr id="134" name="Прямоугольник 133">
              <a:extLst>
                <a:ext uri="{FF2B5EF4-FFF2-40B4-BE49-F238E27FC236}">
                  <a16:creationId xmlns:a16="http://schemas.microsoft.com/office/drawing/2014/main" id="{53203AC5-34BF-C315-B59C-556E5F5A384C}"/>
                </a:ext>
              </a:extLst>
            </p:cNvPr>
            <p:cNvSpPr/>
            <p:nvPr/>
          </p:nvSpPr>
          <p:spPr>
            <a:xfrm>
              <a:off x="6026268" y="2972379"/>
              <a:ext cx="50971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К</a:t>
              </a:r>
            </a:p>
          </p:txBody>
        </p:sp>
        <p:sp>
          <p:nvSpPr>
            <p:cNvPr id="135" name="Прямоугольник 134">
              <a:extLst>
                <a:ext uri="{FF2B5EF4-FFF2-40B4-BE49-F238E27FC236}">
                  <a16:creationId xmlns:a16="http://schemas.microsoft.com/office/drawing/2014/main" id="{958F5CBB-BE59-7F3D-2373-B7933F35572A}"/>
                </a:ext>
              </a:extLst>
            </p:cNvPr>
            <p:cNvSpPr/>
            <p:nvPr/>
          </p:nvSpPr>
          <p:spPr>
            <a:xfrm>
              <a:off x="4661076" y="2992575"/>
              <a:ext cx="50971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</a:t>
              </a:r>
            </a:p>
          </p:txBody>
        </p:sp>
        <p:sp>
          <p:nvSpPr>
            <p:cNvPr id="136" name="Прямоугольник 135">
              <a:extLst>
                <a:ext uri="{FF2B5EF4-FFF2-40B4-BE49-F238E27FC236}">
                  <a16:creationId xmlns:a16="http://schemas.microsoft.com/office/drawing/2014/main" id="{FA4AD0EB-5546-3F78-4BC2-834C113F2BAA}"/>
                </a:ext>
              </a:extLst>
            </p:cNvPr>
            <p:cNvSpPr/>
            <p:nvPr/>
          </p:nvSpPr>
          <p:spPr>
            <a:xfrm>
              <a:off x="5596361" y="3971097"/>
              <a:ext cx="50971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</a:t>
              </a:r>
            </a:p>
          </p:txBody>
        </p:sp>
        <p:sp>
          <p:nvSpPr>
            <p:cNvPr id="137" name="Прямоугольник 136">
              <a:extLst>
                <a:ext uri="{FF2B5EF4-FFF2-40B4-BE49-F238E27FC236}">
                  <a16:creationId xmlns:a16="http://schemas.microsoft.com/office/drawing/2014/main" id="{8F714DDE-8D81-500D-D503-F45620AF9D5B}"/>
                </a:ext>
              </a:extLst>
            </p:cNvPr>
            <p:cNvSpPr/>
            <p:nvPr/>
          </p:nvSpPr>
          <p:spPr>
            <a:xfrm>
              <a:off x="5582777" y="2981534"/>
              <a:ext cx="50971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</a:t>
              </a:r>
            </a:p>
          </p:txBody>
        </p:sp>
        <p:sp>
          <p:nvSpPr>
            <p:cNvPr id="138" name="Прямоугольник 137">
              <a:extLst>
                <a:ext uri="{FF2B5EF4-FFF2-40B4-BE49-F238E27FC236}">
                  <a16:creationId xmlns:a16="http://schemas.microsoft.com/office/drawing/2014/main" id="{1FACBDF3-6C31-E82C-9227-4B22B738DE94}"/>
                </a:ext>
              </a:extLst>
            </p:cNvPr>
            <p:cNvSpPr/>
            <p:nvPr/>
          </p:nvSpPr>
          <p:spPr>
            <a:xfrm>
              <a:off x="2791598" y="3960786"/>
              <a:ext cx="50971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Д</a:t>
              </a:r>
            </a:p>
          </p:txBody>
        </p:sp>
        <p:sp>
          <p:nvSpPr>
            <p:cNvPr id="139" name="Прямоугольник 138">
              <a:extLst>
                <a:ext uri="{FF2B5EF4-FFF2-40B4-BE49-F238E27FC236}">
                  <a16:creationId xmlns:a16="http://schemas.microsoft.com/office/drawing/2014/main" id="{15326CE9-CD3B-111D-31E8-E9828B11E6FA}"/>
                </a:ext>
              </a:extLst>
            </p:cNvPr>
            <p:cNvSpPr/>
            <p:nvPr/>
          </p:nvSpPr>
          <p:spPr>
            <a:xfrm>
              <a:off x="4179306" y="3972059"/>
              <a:ext cx="50971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</a:p>
          </p:txBody>
        </p:sp>
        <p:sp>
          <p:nvSpPr>
            <p:cNvPr id="140" name="Прямоугольник 139">
              <a:extLst>
                <a:ext uri="{FF2B5EF4-FFF2-40B4-BE49-F238E27FC236}">
                  <a16:creationId xmlns:a16="http://schemas.microsoft.com/office/drawing/2014/main" id="{EC333132-8888-72E3-0853-A82CD87665A9}"/>
                </a:ext>
              </a:extLst>
            </p:cNvPr>
            <p:cNvSpPr/>
            <p:nvPr/>
          </p:nvSpPr>
          <p:spPr>
            <a:xfrm>
              <a:off x="3253029" y="3981310"/>
              <a:ext cx="50971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</a:p>
          </p:txBody>
        </p:sp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39A37E97-27F3-9878-DC62-33FA39155491}"/>
                </a:ext>
              </a:extLst>
            </p:cNvPr>
            <p:cNvSpPr/>
            <p:nvPr/>
          </p:nvSpPr>
          <p:spPr>
            <a:xfrm>
              <a:off x="5233606" y="3617283"/>
              <a:ext cx="324000" cy="324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E1030815-C679-E410-2597-064579E2B498}"/>
                </a:ext>
              </a:extLst>
            </p:cNvPr>
            <p:cNvSpPr/>
            <p:nvPr/>
          </p:nvSpPr>
          <p:spPr>
            <a:xfrm>
              <a:off x="6131013" y="3604614"/>
              <a:ext cx="324000" cy="324000"/>
            </a:xfrm>
            <a:prstGeom prst="ellipse">
              <a:avLst/>
            </a:prstGeom>
            <a:solidFill>
              <a:srgbClr val="9900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ED1D2E4C-F339-A349-DD21-303AFE6B2759}"/>
                </a:ext>
              </a:extLst>
            </p:cNvPr>
            <p:cNvSpPr/>
            <p:nvPr/>
          </p:nvSpPr>
          <p:spPr>
            <a:xfrm>
              <a:off x="3817109" y="3610726"/>
              <a:ext cx="324000" cy="324000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55CCFF46-2C8B-FEFC-00C7-629A843CB217}"/>
                </a:ext>
              </a:extLst>
            </p:cNvPr>
            <p:cNvSpPr/>
            <p:nvPr/>
          </p:nvSpPr>
          <p:spPr>
            <a:xfrm>
              <a:off x="4285012" y="3616961"/>
              <a:ext cx="324000" cy="32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4883CD59-239A-5E85-FD29-880A3BC91E37}"/>
                </a:ext>
              </a:extLst>
            </p:cNvPr>
            <p:cNvSpPr/>
            <p:nvPr/>
          </p:nvSpPr>
          <p:spPr>
            <a:xfrm>
              <a:off x="4186081" y="2982081"/>
              <a:ext cx="50971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Ы</a:t>
              </a:r>
            </a:p>
          </p:txBody>
        </p:sp>
        <p:sp>
          <p:nvSpPr>
            <p:cNvPr id="89" name="Прямоугольник 88">
              <a:extLst>
                <a:ext uri="{FF2B5EF4-FFF2-40B4-BE49-F238E27FC236}">
                  <a16:creationId xmlns:a16="http://schemas.microsoft.com/office/drawing/2014/main" id="{532892FC-0424-5E99-BC67-D44C90365E50}"/>
                </a:ext>
              </a:extLst>
            </p:cNvPr>
            <p:cNvSpPr/>
            <p:nvPr/>
          </p:nvSpPr>
          <p:spPr>
            <a:xfrm>
              <a:off x="5113530" y="3993755"/>
              <a:ext cx="50971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Ь</a:t>
              </a:r>
            </a:p>
          </p:txBody>
        </p:sp>
        <p:sp>
          <p:nvSpPr>
            <p:cNvPr id="90" name="Прямоугольник 89">
              <a:extLst>
                <a:ext uri="{FF2B5EF4-FFF2-40B4-BE49-F238E27FC236}">
                  <a16:creationId xmlns:a16="http://schemas.microsoft.com/office/drawing/2014/main" id="{A9623CC4-C183-61B3-92B1-01355B3E66AA}"/>
                </a:ext>
              </a:extLst>
            </p:cNvPr>
            <p:cNvSpPr/>
            <p:nvPr/>
          </p:nvSpPr>
          <p:spPr>
            <a:xfrm>
              <a:off x="3729550" y="3993755"/>
              <a:ext cx="50971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</a:p>
          </p:txBody>
        </p:sp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BE2D2252-1547-2EC6-EC34-64A46F3BFCDD}"/>
                </a:ext>
              </a:extLst>
            </p:cNvPr>
            <p:cNvSpPr/>
            <p:nvPr/>
          </p:nvSpPr>
          <p:spPr>
            <a:xfrm>
              <a:off x="3741528" y="3007302"/>
              <a:ext cx="50971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2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</a:t>
              </a:r>
              <a:endPara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684BA7C5-889E-F12C-E255-4BAB4749749F}"/>
              </a:ext>
            </a:extLst>
          </p:cNvPr>
          <p:cNvGrpSpPr/>
          <p:nvPr/>
        </p:nvGrpSpPr>
        <p:grpSpPr>
          <a:xfrm>
            <a:off x="5579471" y="2569324"/>
            <a:ext cx="2992962" cy="3241931"/>
            <a:chOff x="6572826" y="3031403"/>
            <a:chExt cx="1992920" cy="2326806"/>
          </a:xfrm>
        </p:grpSpPr>
        <p:pic>
          <p:nvPicPr>
            <p:cNvPr id="154" name="Рисунок 153">
              <a:extLst>
                <a:ext uri="{FF2B5EF4-FFF2-40B4-BE49-F238E27FC236}">
                  <a16:creationId xmlns:a16="http://schemas.microsoft.com/office/drawing/2014/main" id="{8132B024-CD29-A701-D0A5-47F16DF61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5021" y="3031403"/>
              <a:ext cx="1788530" cy="1788530"/>
            </a:xfrm>
            <a:prstGeom prst="rect">
              <a:avLst/>
            </a:prstGeom>
          </p:spPr>
        </p:pic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549F50F8-411F-D4AB-C25C-1E09FC0C1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2826" y="3988130"/>
              <a:ext cx="1992920" cy="1370079"/>
            </a:xfrm>
            <a:prstGeom prst="rect">
              <a:avLst/>
            </a:prstGeom>
          </p:spPr>
        </p:pic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3971F19D-DBD0-695E-E559-268E9348A89F}"/>
              </a:ext>
            </a:extLst>
          </p:cNvPr>
          <p:cNvGrpSpPr/>
          <p:nvPr/>
        </p:nvGrpSpPr>
        <p:grpSpPr>
          <a:xfrm>
            <a:off x="1289033" y="3403631"/>
            <a:ext cx="2260542" cy="1116205"/>
            <a:chOff x="1289033" y="3403631"/>
            <a:chExt cx="2260542" cy="1116205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2691FA64-29F0-F609-5B08-614734506510}"/>
                </a:ext>
              </a:extLst>
            </p:cNvPr>
            <p:cNvGrpSpPr/>
            <p:nvPr/>
          </p:nvGrpSpPr>
          <p:grpSpPr>
            <a:xfrm>
              <a:off x="1289033" y="3403631"/>
              <a:ext cx="2260542" cy="1116205"/>
              <a:chOff x="2501926" y="2906362"/>
              <a:chExt cx="2260542" cy="1116205"/>
            </a:xfrm>
          </p:grpSpPr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B3AE7D44-1DF0-651D-57B6-9D5489D1E6C4}"/>
                  </a:ext>
                </a:extLst>
              </p:cNvPr>
              <p:cNvSpPr/>
              <p:nvPr/>
            </p:nvSpPr>
            <p:spPr>
              <a:xfrm>
                <a:off x="2501926" y="3478336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3ECE7957-54B8-4A5A-A436-F22DD5388F9C}"/>
                  </a:ext>
                </a:extLst>
              </p:cNvPr>
              <p:cNvSpPr/>
              <p:nvPr/>
            </p:nvSpPr>
            <p:spPr>
              <a:xfrm>
                <a:off x="3076054" y="3478336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3A852DD0-478F-441A-16C4-970FBE18BB53}"/>
                  </a:ext>
                </a:extLst>
              </p:cNvPr>
              <p:cNvSpPr/>
              <p:nvPr/>
            </p:nvSpPr>
            <p:spPr>
              <a:xfrm>
                <a:off x="3647668" y="3482567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6171CE80-DDF0-E06B-E166-F920C3280D6B}"/>
                  </a:ext>
                </a:extLst>
              </p:cNvPr>
              <p:cNvSpPr/>
              <p:nvPr/>
            </p:nvSpPr>
            <p:spPr>
              <a:xfrm>
                <a:off x="4222468" y="3478336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19AD9224-C2DA-356F-EA47-3D9E8ED219EC}"/>
                  </a:ext>
                </a:extLst>
              </p:cNvPr>
              <p:cNvSpPr/>
              <p:nvPr/>
            </p:nvSpPr>
            <p:spPr>
              <a:xfrm>
                <a:off x="2501926" y="2906362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A12DB752-CA5D-50EA-C00E-5A046CEE435A}"/>
                  </a:ext>
                </a:extLst>
              </p:cNvPr>
              <p:cNvSpPr/>
              <p:nvPr/>
            </p:nvSpPr>
            <p:spPr>
              <a:xfrm>
                <a:off x="3076054" y="2906362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29E81894-EBF6-8F07-7E3D-65B973C54BF9}"/>
                  </a:ext>
                </a:extLst>
              </p:cNvPr>
              <p:cNvSpPr/>
              <p:nvPr/>
            </p:nvSpPr>
            <p:spPr>
              <a:xfrm>
                <a:off x="3647668" y="2906362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B22D547B-F7F5-0FC7-0568-7B0E18C72C63}"/>
                  </a:ext>
                </a:extLst>
              </p:cNvPr>
              <p:cNvSpPr/>
              <p:nvPr/>
            </p:nvSpPr>
            <p:spPr>
              <a:xfrm>
                <a:off x="4222468" y="2908169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1" name="Овал 140">
              <a:extLst>
                <a:ext uri="{FF2B5EF4-FFF2-40B4-BE49-F238E27FC236}">
                  <a16:creationId xmlns:a16="http://schemas.microsoft.com/office/drawing/2014/main" id="{D630D690-CE4F-E642-F361-ABC308A5BAEB}"/>
                </a:ext>
              </a:extLst>
            </p:cNvPr>
            <p:cNvSpPr/>
            <p:nvPr/>
          </p:nvSpPr>
          <p:spPr>
            <a:xfrm>
              <a:off x="1979551" y="3524958"/>
              <a:ext cx="324000" cy="324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Овал 142">
              <a:extLst>
                <a:ext uri="{FF2B5EF4-FFF2-40B4-BE49-F238E27FC236}">
                  <a16:creationId xmlns:a16="http://schemas.microsoft.com/office/drawing/2014/main" id="{1603F4B1-8990-FE33-A995-35A724406EAE}"/>
                </a:ext>
              </a:extLst>
            </p:cNvPr>
            <p:cNvSpPr/>
            <p:nvPr/>
          </p:nvSpPr>
          <p:spPr>
            <a:xfrm>
              <a:off x="2557693" y="3524958"/>
              <a:ext cx="324000" cy="324000"/>
            </a:xfrm>
            <a:prstGeom prst="ellipse">
              <a:avLst/>
            </a:prstGeom>
            <a:solidFill>
              <a:srgbClr val="9900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Овал 143">
              <a:extLst>
                <a:ext uri="{FF2B5EF4-FFF2-40B4-BE49-F238E27FC236}">
                  <a16:creationId xmlns:a16="http://schemas.microsoft.com/office/drawing/2014/main" id="{93DE9032-88D0-BC6C-8B98-89719210EC31}"/>
                </a:ext>
              </a:extLst>
            </p:cNvPr>
            <p:cNvSpPr/>
            <p:nvPr/>
          </p:nvSpPr>
          <p:spPr>
            <a:xfrm>
              <a:off x="3126818" y="3524958"/>
              <a:ext cx="324000" cy="324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Овал 93">
              <a:extLst>
                <a:ext uri="{FF2B5EF4-FFF2-40B4-BE49-F238E27FC236}">
                  <a16:creationId xmlns:a16="http://schemas.microsoft.com/office/drawing/2014/main" id="{F374B50A-AAC9-7DF9-15B6-11CA8E69DA5E}"/>
                </a:ext>
              </a:extLst>
            </p:cNvPr>
            <p:cNvSpPr/>
            <p:nvPr/>
          </p:nvSpPr>
          <p:spPr>
            <a:xfrm>
              <a:off x="1401409" y="3524958"/>
              <a:ext cx="324000" cy="324000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AE56AE67-11DC-687F-818B-5D2562E481B3}"/>
              </a:ext>
            </a:extLst>
          </p:cNvPr>
          <p:cNvSpPr/>
          <p:nvPr/>
        </p:nvSpPr>
        <p:spPr>
          <a:xfrm>
            <a:off x="1308553" y="3956714"/>
            <a:ext cx="5097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id="{E6E6676F-0E44-34D7-DD21-F2E2F6E7E9A9}"/>
              </a:ext>
            </a:extLst>
          </p:cNvPr>
          <p:cNvSpPr/>
          <p:nvPr/>
        </p:nvSpPr>
        <p:spPr>
          <a:xfrm>
            <a:off x="2983887" y="3954308"/>
            <a:ext cx="5097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CE7B41F2-8C35-E5EB-AAB5-27CADE6C9912}"/>
              </a:ext>
            </a:extLst>
          </p:cNvPr>
          <p:cNvSpPr/>
          <p:nvPr/>
        </p:nvSpPr>
        <p:spPr>
          <a:xfrm>
            <a:off x="2427417" y="3956714"/>
            <a:ext cx="5097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8DD09ABD-E475-2F5E-749F-795ED48A6351}"/>
              </a:ext>
            </a:extLst>
          </p:cNvPr>
          <p:cNvSpPr/>
          <p:nvPr/>
        </p:nvSpPr>
        <p:spPr>
          <a:xfrm>
            <a:off x="1865023" y="3958850"/>
            <a:ext cx="5097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grpSp>
        <p:nvGrpSpPr>
          <p:cNvPr id="192" name="Группа 191">
            <a:extLst>
              <a:ext uri="{FF2B5EF4-FFF2-40B4-BE49-F238E27FC236}">
                <a16:creationId xmlns:a16="http://schemas.microsoft.com/office/drawing/2014/main" id="{F6F38243-2533-9178-E0D8-437066E24C0E}"/>
              </a:ext>
            </a:extLst>
          </p:cNvPr>
          <p:cNvGrpSpPr/>
          <p:nvPr/>
        </p:nvGrpSpPr>
        <p:grpSpPr>
          <a:xfrm>
            <a:off x="1224402" y="3414308"/>
            <a:ext cx="3222011" cy="1080000"/>
            <a:chOff x="7369304" y="3468781"/>
            <a:chExt cx="3222011" cy="1080000"/>
          </a:xfrm>
        </p:grpSpPr>
        <p:grpSp>
          <p:nvGrpSpPr>
            <p:cNvPr id="98" name="Группа 97">
              <a:extLst>
                <a:ext uri="{FF2B5EF4-FFF2-40B4-BE49-F238E27FC236}">
                  <a16:creationId xmlns:a16="http://schemas.microsoft.com/office/drawing/2014/main" id="{374DF27B-0BD3-0FFE-5160-453B670195F8}"/>
                </a:ext>
              </a:extLst>
            </p:cNvPr>
            <p:cNvGrpSpPr/>
            <p:nvPr/>
          </p:nvGrpSpPr>
          <p:grpSpPr>
            <a:xfrm>
              <a:off x="7369304" y="3468781"/>
              <a:ext cx="3222011" cy="1080000"/>
              <a:chOff x="7369304" y="3468781"/>
              <a:chExt cx="3222011" cy="1080000"/>
            </a:xfrm>
          </p:grpSpPr>
          <p:sp>
            <p:nvSpPr>
              <p:cNvPr id="159" name="Прямоугольник 158">
                <a:extLst>
                  <a:ext uri="{FF2B5EF4-FFF2-40B4-BE49-F238E27FC236}">
                    <a16:creationId xmlns:a16="http://schemas.microsoft.com/office/drawing/2014/main" id="{2FB6BC5C-2223-F326-9102-220BEDE11821}"/>
                  </a:ext>
                </a:extLst>
              </p:cNvPr>
              <p:cNvSpPr/>
              <p:nvPr/>
            </p:nvSpPr>
            <p:spPr>
              <a:xfrm>
                <a:off x="7369304" y="4008781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0" name="Прямоугольник 159">
                <a:extLst>
                  <a:ext uri="{FF2B5EF4-FFF2-40B4-BE49-F238E27FC236}">
                    <a16:creationId xmlns:a16="http://schemas.microsoft.com/office/drawing/2014/main" id="{249C7220-09CA-1A45-C6B6-D7C51956FFC7}"/>
                  </a:ext>
                </a:extLst>
              </p:cNvPr>
              <p:cNvSpPr/>
              <p:nvPr/>
            </p:nvSpPr>
            <p:spPr>
              <a:xfrm>
                <a:off x="7910855" y="3468781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1" name="Прямоугольник 160">
                <a:extLst>
                  <a:ext uri="{FF2B5EF4-FFF2-40B4-BE49-F238E27FC236}">
                    <a16:creationId xmlns:a16="http://schemas.microsoft.com/office/drawing/2014/main" id="{86AA774E-31AF-2657-EE89-D4495ED99C8B}"/>
                  </a:ext>
                </a:extLst>
              </p:cNvPr>
              <p:cNvSpPr/>
              <p:nvPr/>
            </p:nvSpPr>
            <p:spPr>
              <a:xfrm>
                <a:off x="8439856" y="4006609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2" name="Прямоугольник 161">
                <a:extLst>
                  <a:ext uri="{FF2B5EF4-FFF2-40B4-BE49-F238E27FC236}">
                    <a16:creationId xmlns:a16="http://schemas.microsoft.com/office/drawing/2014/main" id="{62012A09-7983-43D2-4A28-43CABC985B8E}"/>
                  </a:ext>
                </a:extLst>
              </p:cNvPr>
              <p:cNvSpPr/>
              <p:nvPr/>
            </p:nvSpPr>
            <p:spPr>
              <a:xfrm>
                <a:off x="8971959" y="4006609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3" name="Прямоугольник 162">
                <a:extLst>
                  <a:ext uri="{FF2B5EF4-FFF2-40B4-BE49-F238E27FC236}">
                    <a16:creationId xmlns:a16="http://schemas.microsoft.com/office/drawing/2014/main" id="{6D38157F-BAAB-3F03-29C8-CE7251888948}"/>
                  </a:ext>
                </a:extLst>
              </p:cNvPr>
              <p:cNvSpPr/>
              <p:nvPr/>
            </p:nvSpPr>
            <p:spPr>
              <a:xfrm>
                <a:off x="9504908" y="3468781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4" name="Прямоугольник 163">
                <a:extLst>
                  <a:ext uri="{FF2B5EF4-FFF2-40B4-BE49-F238E27FC236}">
                    <a16:creationId xmlns:a16="http://schemas.microsoft.com/office/drawing/2014/main" id="{75ECCE3C-DE32-E325-0854-181677350057}"/>
                  </a:ext>
                </a:extLst>
              </p:cNvPr>
              <p:cNvSpPr/>
              <p:nvPr/>
            </p:nvSpPr>
            <p:spPr>
              <a:xfrm>
                <a:off x="7369304" y="3468781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5" name="Прямоугольник 164">
                <a:extLst>
                  <a:ext uri="{FF2B5EF4-FFF2-40B4-BE49-F238E27FC236}">
                    <a16:creationId xmlns:a16="http://schemas.microsoft.com/office/drawing/2014/main" id="{978FF8AB-65F2-6F28-3E74-A98B2EB7BD54}"/>
                  </a:ext>
                </a:extLst>
              </p:cNvPr>
              <p:cNvSpPr/>
              <p:nvPr/>
            </p:nvSpPr>
            <p:spPr>
              <a:xfrm>
                <a:off x="7905356" y="4008781"/>
                <a:ext cx="540000" cy="53565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6" name="Прямоугольник 165">
                <a:extLst>
                  <a:ext uri="{FF2B5EF4-FFF2-40B4-BE49-F238E27FC236}">
                    <a16:creationId xmlns:a16="http://schemas.microsoft.com/office/drawing/2014/main" id="{8C0B29D0-61CE-D44A-21EE-3B80ED187B86}"/>
                  </a:ext>
                </a:extLst>
              </p:cNvPr>
              <p:cNvSpPr/>
              <p:nvPr/>
            </p:nvSpPr>
            <p:spPr>
              <a:xfrm>
                <a:off x="8441407" y="3472427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7" name="Прямоугольник 166">
                <a:extLst>
                  <a:ext uri="{FF2B5EF4-FFF2-40B4-BE49-F238E27FC236}">
                    <a16:creationId xmlns:a16="http://schemas.microsoft.com/office/drawing/2014/main" id="{2234CF33-653F-DDF5-2A46-6F2842D6FCB9}"/>
                  </a:ext>
                </a:extLst>
              </p:cNvPr>
              <p:cNvSpPr/>
              <p:nvPr/>
            </p:nvSpPr>
            <p:spPr>
              <a:xfrm>
                <a:off x="8968857" y="3472427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8" name="Прямоугольник 167">
                <a:extLst>
                  <a:ext uri="{FF2B5EF4-FFF2-40B4-BE49-F238E27FC236}">
                    <a16:creationId xmlns:a16="http://schemas.microsoft.com/office/drawing/2014/main" id="{ADD405B2-B91F-BE16-098C-57FEDB89A343}"/>
                  </a:ext>
                </a:extLst>
              </p:cNvPr>
              <p:cNvSpPr/>
              <p:nvPr/>
            </p:nvSpPr>
            <p:spPr>
              <a:xfrm>
                <a:off x="9507677" y="4000337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9DD1927F-D49F-89E2-4911-9FBE602EEFEF}"/>
                  </a:ext>
                </a:extLst>
              </p:cNvPr>
              <p:cNvSpPr/>
              <p:nvPr/>
            </p:nvSpPr>
            <p:spPr>
              <a:xfrm>
                <a:off x="10051315" y="3472427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4B80D581-DCD7-9402-2417-AA76B7891938}"/>
                  </a:ext>
                </a:extLst>
              </p:cNvPr>
              <p:cNvSpPr/>
              <p:nvPr/>
            </p:nvSpPr>
            <p:spPr>
              <a:xfrm>
                <a:off x="10051315" y="4000337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1A4F3B99-A86C-28C5-2208-C8AF01C0B6BB}"/>
                </a:ext>
              </a:extLst>
            </p:cNvPr>
            <p:cNvSpPr/>
            <p:nvPr/>
          </p:nvSpPr>
          <p:spPr>
            <a:xfrm>
              <a:off x="7467180" y="3553507"/>
              <a:ext cx="346128" cy="334813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Овал 186">
              <a:extLst>
                <a:ext uri="{FF2B5EF4-FFF2-40B4-BE49-F238E27FC236}">
                  <a16:creationId xmlns:a16="http://schemas.microsoft.com/office/drawing/2014/main" id="{29F1EF07-8A14-0F08-33B3-488EF1D8A8B0}"/>
                </a:ext>
              </a:extLst>
            </p:cNvPr>
            <p:cNvSpPr/>
            <p:nvPr/>
          </p:nvSpPr>
          <p:spPr>
            <a:xfrm>
              <a:off x="7993905" y="3553506"/>
              <a:ext cx="346128" cy="33481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1C4F60C5-32F0-C100-50A8-77D57DE8D484}"/>
                </a:ext>
              </a:extLst>
            </p:cNvPr>
            <p:cNvSpPr/>
            <p:nvPr/>
          </p:nvSpPr>
          <p:spPr>
            <a:xfrm>
              <a:off x="8546698" y="3553506"/>
              <a:ext cx="346128" cy="334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9" name="Овал 188">
              <a:extLst>
                <a:ext uri="{FF2B5EF4-FFF2-40B4-BE49-F238E27FC236}">
                  <a16:creationId xmlns:a16="http://schemas.microsoft.com/office/drawing/2014/main" id="{DD362FF9-A6F2-4033-F168-0151D21D94C3}"/>
                </a:ext>
              </a:extLst>
            </p:cNvPr>
            <p:cNvSpPr/>
            <p:nvPr/>
          </p:nvSpPr>
          <p:spPr>
            <a:xfrm>
              <a:off x="9049220" y="3553506"/>
              <a:ext cx="346128" cy="334813"/>
            </a:xfrm>
            <a:prstGeom prst="ellipse">
              <a:avLst/>
            </a:prstGeom>
            <a:solidFill>
              <a:srgbClr val="6633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0" name="Овал 189">
              <a:extLst>
                <a:ext uri="{FF2B5EF4-FFF2-40B4-BE49-F238E27FC236}">
                  <a16:creationId xmlns:a16="http://schemas.microsoft.com/office/drawing/2014/main" id="{DDAD77D3-B9BB-35E7-6D07-ABA7D02B03E8}"/>
                </a:ext>
              </a:extLst>
            </p:cNvPr>
            <p:cNvSpPr/>
            <p:nvPr/>
          </p:nvSpPr>
          <p:spPr>
            <a:xfrm>
              <a:off x="9628827" y="3553505"/>
              <a:ext cx="346128" cy="33481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60E9441-6767-2FDC-0E9D-CA67DCBA9F83}"/>
                </a:ext>
              </a:extLst>
            </p:cNvPr>
            <p:cNvSpPr/>
            <p:nvPr/>
          </p:nvSpPr>
          <p:spPr>
            <a:xfrm>
              <a:off x="10131349" y="3553505"/>
              <a:ext cx="346128" cy="334813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93" name="Прямоугольник 192">
            <a:extLst>
              <a:ext uri="{FF2B5EF4-FFF2-40B4-BE49-F238E27FC236}">
                <a16:creationId xmlns:a16="http://schemas.microsoft.com/office/drawing/2014/main" id="{E8D11858-DED5-B2D0-6ADE-DBE8A4A7AE82}"/>
              </a:ext>
            </a:extLst>
          </p:cNvPr>
          <p:cNvSpPr/>
          <p:nvPr/>
        </p:nvSpPr>
        <p:spPr>
          <a:xfrm>
            <a:off x="1212903" y="3936846"/>
            <a:ext cx="544524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194" name="Прямоугольник 193">
            <a:extLst>
              <a:ext uri="{FF2B5EF4-FFF2-40B4-BE49-F238E27FC236}">
                <a16:creationId xmlns:a16="http://schemas.microsoft.com/office/drawing/2014/main" id="{E702C8BC-1FF9-3075-91C4-279B4C6A44E7}"/>
              </a:ext>
            </a:extLst>
          </p:cNvPr>
          <p:cNvSpPr/>
          <p:nvPr/>
        </p:nvSpPr>
        <p:spPr>
          <a:xfrm>
            <a:off x="1758170" y="3945577"/>
            <a:ext cx="544524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95" name="Прямоугольник 194">
            <a:extLst>
              <a:ext uri="{FF2B5EF4-FFF2-40B4-BE49-F238E27FC236}">
                <a16:creationId xmlns:a16="http://schemas.microsoft.com/office/drawing/2014/main" id="{6E2EFECC-6998-E155-F3B8-6D2859523CCE}"/>
              </a:ext>
            </a:extLst>
          </p:cNvPr>
          <p:cNvSpPr/>
          <p:nvPr/>
        </p:nvSpPr>
        <p:spPr>
          <a:xfrm>
            <a:off x="2292299" y="3954308"/>
            <a:ext cx="544524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</a:p>
        </p:txBody>
      </p:sp>
      <p:sp>
        <p:nvSpPr>
          <p:cNvPr id="196" name="Прямоугольник 195">
            <a:extLst>
              <a:ext uri="{FF2B5EF4-FFF2-40B4-BE49-F238E27FC236}">
                <a16:creationId xmlns:a16="http://schemas.microsoft.com/office/drawing/2014/main" id="{02759489-120B-74F1-3401-3A3A5ECD9A61}"/>
              </a:ext>
            </a:extLst>
          </p:cNvPr>
          <p:cNvSpPr/>
          <p:nvPr/>
        </p:nvSpPr>
        <p:spPr>
          <a:xfrm>
            <a:off x="2794514" y="3954308"/>
            <a:ext cx="544524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197" name="Прямоугольник 196">
            <a:extLst>
              <a:ext uri="{FF2B5EF4-FFF2-40B4-BE49-F238E27FC236}">
                <a16:creationId xmlns:a16="http://schemas.microsoft.com/office/drawing/2014/main" id="{04143C25-C0B7-2CDB-005C-9EFEF9E41FE0}"/>
              </a:ext>
            </a:extLst>
          </p:cNvPr>
          <p:cNvSpPr/>
          <p:nvPr/>
        </p:nvSpPr>
        <p:spPr>
          <a:xfrm>
            <a:off x="3365404" y="3954308"/>
            <a:ext cx="544524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Прямоугольник 197">
            <a:extLst>
              <a:ext uri="{FF2B5EF4-FFF2-40B4-BE49-F238E27FC236}">
                <a16:creationId xmlns:a16="http://schemas.microsoft.com/office/drawing/2014/main" id="{90F27A03-B14E-33B8-67DB-E5CF151888DB}"/>
              </a:ext>
            </a:extLst>
          </p:cNvPr>
          <p:cNvSpPr/>
          <p:nvPr/>
        </p:nvSpPr>
        <p:spPr>
          <a:xfrm>
            <a:off x="3903718" y="3936846"/>
            <a:ext cx="544524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grpSp>
        <p:nvGrpSpPr>
          <p:cNvPr id="203" name="Группа 202">
            <a:extLst>
              <a:ext uri="{FF2B5EF4-FFF2-40B4-BE49-F238E27FC236}">
                <a16:creationId xmlns:a16="http://schemas.microsoft.com/office/drawing/2014/main" id="{81C940D6-A59E-A071-FC3A-59EFF9E23435}"/>
              </a:ext>
            </a:extLst>
          </p:cNvPr>
          <p:cNvGrpSpPr/>
          <p:nvPr/>
        </p:nvGrpSpPr>
        <p:grpSpPr>
          <a:xfrm>
            <a:off x="5538179" y="2532986"/>
            <a:ext cx="3034252" cy="3254922"/>
            <a:chOff x="4558234" y="3136769"/>
            <a:chExt cx="2143433" cy="2412475"/>
          </a:xfrm>
        </p:grpSpPr>
        <p:pic>
          <p:nvPicPr>
            <p:cNvPr id="200" name="Рисунок 199">
              <a:extLst>
                <a:ext uri="{FF2B5EF4-FFF2-40B4-BE49-F238E27FC236}">
                  <a16:creationId xmlns:a16="http://schemas.microsoft.com/office/drawing/2014/main" id="{821BE264-5256-6DAB-49EB-8FE41F233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234" y="3405811"/>
              <a:ext cx="2143433" cy="2143433"/>
            </a:xfrm>
            <a:prstGeom prst="rect">
              <a:avLst/>
            </a:prstGeom>
          </p:spPr>
        </p:pic>
        <p:pic>
          <p:nvPicPr>
            <p:cNvPr id="202" name="Рисунок 201">
              <a:extLst>
                <a:ext uri="{FF2B5EF4-FFF2-40B4-BE49-F238E27FC236}">
                  <a16:creationId xmlns:a16="http://schemas.microsoft.com/office/drawing/2014/main" id="{16947A0F-E312-1FAF-36CA-E5DC40FDF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402" y="3136769"/>
              <a:ext cx="1855067" cy="1855067"/>
            </a:xfrm>
            <a:prstGeom prst="rect">
              <a:avLst/>
            </a:prstGeom>
          </p:spPr>
        </p:pic>
      </p:grpSp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D19B1767-353C-0D7D-6EB0-CDC189843A9F}"/>
              </a:ext>
            </a:extLst>
          </p:cNvPr>
          <p:cNvGrpSpPr/>
          <p:nvPr/>
        </p:nvGrpSpPr>
        <p:grpSpPr>
          <a:xfrm>
            <a:off x="1212903" y="3429000"/>
            <a:ext cx="3222011" cy="1080000"/>
            <a:chOff x="7513234" y="3684649"/>
            <a:chExt cx="3222011" cy="1080000"/>
          </a:xfrm>
        </p:grpSpPr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DE03F51A-3898-EADC-CB2C-AA84DF032F65}"/>
                </a:ext>
              </a:extLst>
            </p:cNvPr>
            <p:cNvGrpSpPr/>
            <p:nvPr/>
          </p:nvGrpSpPr>
          <p:grpSpPr>
            <a:xfrm>
              <a:off x="7513234" y="3684649"/>
              <a:ext cx="3222011" cy="1080000"/>
              <a:chOff x="7369304" y="3468781"/>
              <a:chExt cx="3222011" cy="1080000"/>
            </a:xfrm>
          </p:grpSpPr>
          <p:sp>
            <p:nvSpPr>
              <p:cNvPr id="175" name="Прямоугольник 174">
                <a:extLst>
                  <a:ext uri="{FF2B5EF4-FFF2-40B4-BE49-F238E27FC236}">
                    <a16:creationId xmlns:a16="http://schemas.microsoft.com/office/drawing/2014/main" id="{85314146-8466-2956-B3E7-098EBB220320}"/>
                  </a:ext>
                </a:extLst>
              </p:cNvPr>
              <p:cNvSpPr/>
              <p:nvPr/>
            </p:nvSpPr>
            <p:spPr>
              <a:xfrm>
                <a:off x="7369304" y="4008781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" name="Прямоугольник 175">
                <a:extLst>
                  <a:ext uri="{FF2B5EF4-FFF2-40B4-BE49-F238E27FC236}">
                    <a16:creationId xmlns:a16="http://schemas.microsoft.com/office/drawing/2014/main" id="{86140B0E-C11F-E9C2-05A8-3C4C361A5E31}"/>
                  </a:ext>
                </a:extLst>
              </p:cNvPr>
              <p:cNvSpPr/>
              <p:nvPr/>
            </p:nvSpPr>
            <p:spPr>
              <a:xfrm>
                <a:off x="7910855" y="3468781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7" name="Прямоугольник 176">
                <a:extLst>
                  <a:ext uri="{FF2B5EF4-FFF2-40B4-BE49-F238E27FC236}">
                    <a16:creationId xmlns:a16="http://schemas.microsoft.com/office/drawing/2014/main" id="{67926C01-57C1-2249-1910-346C9134C71D}"/>
                  </a:ext>
                </a:extLst>
              </p:cNvPr>
              <p:cNvSpPr/>
              <p:nvPr/>
            </p:nvSpPr>
            <p:spPr>
              <a:xfrm>
                <a:off x="8439856" y="4006609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" name="Прямоугольник 177">
                <a:extLst>
                  <a:ext uri="{FF2B5EF4-FFF2-40B4-BE49-F238E27FC236}">
                    <a16:creationId xmlns:a16="http://schemas.microsoft.com/office/drawing/2014/main" id="{75CA51D9-0749-2F8A-56E9-4054B9E6BF2D}"/>
                  </a:ext>
                </a:extLst>
              </p:cNvPr>
              <p:cNvSpPr/>
              <p:nvPr/>
            </p:nvSpPr>
            <p:spPr>
              <a:xfrm>
                <a:off x="8971959" y="4006609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9" name="Прямоугольник 178">
                <a:extLst>
                  <a:ext uri="{FF2B5EF4-FFF2-40B4-BE49-F238E27FC236}">
                    <a16:creationId xmlns:a16="http://schemas.microsoft.com/office/drawing/2014/main" id="{47D54560-DAE3-6A4A-D4F4-6F32E7398C14}"/>
                  </a:ext>
                </a:extLst>
              </p:cNvPr>
              <p:cNvSpPr/>
              <p:nvPr/>
            </p:nvSpPr>
            <p:spPr>
              <a:xfrm>
                <a:off x="9504908" y="3468781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" name="Прямоугольник 179">
                <a:extLst>
                  <a:ext uri="{FF2B5EF4-FFF2-40B4-BE49-F238E27FC236}">
                    <a16:creationId xmlns:a16="http://schemas.microsoft.com/office/drawing/2014/main" id="{72191806-D8DE-5496-7D20-DAF6BD989F59}"/>
                  </a:ext>
                </a:extLst>
              </p:cNvPr>
              <p:cNvSpPr/>
              <p:nvPr/>
            </p:nvSpPr>
            <p:spPr>
              <a:xfrm>
                <a:off x="7369304" y="3468781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1" name="Прямоугольник 180">
                <a:extLst>
                  <a:ext uri="{FF2B5EF4-FFF2-40B4-BE49-F238E27FC236}">
                    <a16:creationId xmlns:a16="http://schemas.microsoft.com/office/drawing/2014/main" id="{794EB17C-E1A6-CA1C-0CE5-891B82C3353F}"/>
                  </a:ext>
                </a:extLst>
              </p:cNvPr>
              <p:cNvSpPr/>
              <p:nvPr/>
            </p:nvSpPr>
            <p:spPr>
              <a:xfrm>
                <a:off x="7905356" y="4008781"/>
                <a:ext cx="540000" cy="53565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" name="Прямоугольник 181">
                <a:extLst>
                  <a:ext uri="{FF2B5EF4-FFF2-40B4-BE49-F238E27FC236}">
                    <a16:creationId xmlns:a16="http://schemas.microsoft.com/office/drawing/2014/main" id="{F2B3CCD0-2396-094B-C65B-8076DE5CA59F}"/>
                  </a:ext>
                </a:extLst>
              </p:cNvPr>
              <p:cNvSpPr/>
              <p:nvPr/>
            </p:nvSpPr>
            <p:spPr>
              <a:xfrm>
                <a:off x="8441407" y="3472427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" name="Прямоугольник 182">
                <a:extLst>
                  <a:ext uri="{FF2B5EF4-FFF2-40B4-BE49-F238E27FC236}">
                    <a16:creationId xmlns:a16="http://schemas.microsoft.com/office/drawing/2014/main" id="{3586178E-83C0-E8F6-7F7E-13526D6D67E6}"/>
                  </a:ext>
                </a:extLst>
              </p:cNvPr>
              <p:cNvSpPr/>
              <p:nvPr/>
            </p:nvSpPr>
            <p:spPr>
              <a:xfrm>
                <a:off x="8968857" y="3472427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4" name="Прямоугольник 183">
                <a:extLst>
                  <a:ext uri="{FF2B5EF4-FFF2-40B4-BE49-F238E27FC236}">
                    <a16:creationId xmlns:a16="http://schemas.microsoft.com/office/drawing/2014/main" id="{D74ADA3E-1BF7-B688-0221-FABB46A20F92}"/>
                  </a:ext>
                </a:extLst>
              </p:cNvPr>
              <p:cNvSpPr/>
              <p:nvPr/>
            </p:nvSpPr>
            <p:spPr>
              <a:xfrm>
                <a:off x="9507677" y="4000337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5" name="Прямоугольник 184">
                <a:extLst>
                  <a:ext uri="{FF2B5EF4-FFF2-40B4-BE49-F238E27FC236}">
                    <a16:creationId xmlns:a16="http://schemas.microsoft.com/office/drawing/2014/main" id="{07EF0F50-D5C3-380F-189E-7F8B68AAFEB5}"/>
                  </a:ext>
                </a:extLst>
              </p:cNvPr>
              <p:cNvSpPr/>
              <p:nvPr/>
            </p:nvSpPr>
            <p:spPr>
              <a:xfrm>
                <a:off x="10051315" y="3472427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6" name="Прямоугольник 185">
                <a:extLst>
                  <a:ext uri="{FF2B5EF4-FFF2-40B4-BE49-F238E27FC236}">
                    <a16:creationId xmlns:a16="http://schemas.microsoft.com/office/drawing/2014/main" id="{6D60FF68-E9D4-7551-5135-A79A7C813B43}"/>
                  </a:ext>
                </a:extLst>
              </p:cNvPr>
              <p:cNvSpPr/>
              <p:nvPr/>
            </p:nvSpPr>
            <p:spPr>
              <a:xfrm>
                <a:off x="10051315" y="4000337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04" name="Овал 203">
              <a:extLst>
                <a:ext uri="{FF2B5EF4-FFF2-40B4-BE49-F238E27FC236}">
                  <a16:creationId xmlns:a16="http://schemas.microsoft.com/office/drawing/2014/main" id="{1E393A58-AA55-7C1C-8630-EFF5959ADB77}"/>
                </a:ext>
              </a:extLst>
            </p:cNvPr>
            <p:cNvSpPr/>
            <p:nvPr/>
          </p:nvSpPr>
          <p:spPr>
            <a:xfrm>
              <a:off x="7609236" y="3786901"/>
              <a:ext cx="360991" cy="334813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7" name="Овал 206">
              <a:extLst>
                <a:ext uri="{FF2B5EF4-FFF2-40B4-BE49-F238E27FC236}">
                  <a16:creationId xmlns:a16="http://schemas.microsoft.com/office/drawing/2014/main" id="{0048ADF8-D53A-3691-D8A6-E82C26E72D91}"/>
                </a:ext>
              </a:extLst>
            </p:cNvPr>
            <p:cNvSpPr/>
            <p:nvPr/>
          </p:nvSpPr>
          <p:spPr>
            <a:xfrm>
              <a:off x="8131193" y="3786901"/>
              <a:ext cx="360991" cy="33481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A1D8C5FA-7C52-F4B5-2B26-CDEB41705BAD}"/>
                </a:ext>
              </a:extLst>
            </p:cNvPr>
            <p:cNvSpPr/>
            <p:nvPr/>
          </p:nvSpPr>
          <p:spPr>
            <a:xfrm>
              <a:off x="9730888" y="3788160"/>
              <a:ext cx="360991" cy="334813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0" name="Овал 209">
              <a:extLst>
                <a:ext uri="{FF2B5EF4-FFF2-40B4-BE49-F238E27FC236}">
                  <a16:creationId xmlns:a16="http://schemas.microsoft.com/office/drawing/2014/main" id="{A66E8870-40DF-85E3-5E74-3097DB5CB369}"/>
                </a:ext>
              </a:extLst>
            </p:cNvPr>
            <p:cNvSpPr/>
            <p:nvPr/>
          </p:nvSpPr>
          <p:spPr>
            <a:xfrm>
              <a:off x="8659445" y="3792770"/>
              <a:ext cx="360991" cy="334813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DF8ADCAE-611D-E925-3EE2-E04FD4E4551A}"/>
                </a:ext>
              </a:extLst>
            </p:cNvPr>
            <p:cNvSpPr/>
            <p:nvPr/>
          </p:nvSpPr>
          <p:spPr>
            <a:xfrm>
              <a:off x="9186733" y="3778170"/>
              <a:ext cx="360991" cy="334813"/>
            </a:xfrm>
            <a:prstGeom prst="ellipse">
              <a:avLst/>
            </a:prstGeom>
            <a:solidFill>
              <a:srgbClr val="6633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3" name="Овал 212">
              <a:extLst>
                <a:ext uri="{FF2B5EF4-FFF2-40B4-BE49-F238E27FC236}">
                  <a16:creationId xmlns:a16="http://schemas.microsoft.com/office/drawing/2014/main" id="{60B3FB06-D781-2ACC-E438-9701F4C446A4}"/>
                </a:ext>
              </a:extLst>
            </p:cNvPr>
            <p:cNvSpPr/>
            <p:nvPr/>
          </p:nvSpPr>
          <p:spPr>
            <a:xfrm>
              <a:off x="10275043" y="3786900"/>
              <a:ext cx="360991" cy="334813"/>
            </a:xfrm>
            <a:prstGeom prst="ellipse">
              <a:avLst/>
            </a:prstGeom>
            <a:solidFill>
              <a:srgbClr val="99FF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7" name="Прямоугольник 216">
            <a:extLst>
              <a:ext uri="{FF2B5EF4-FFF2-40B4-BE49-F238E27FC236}">
                <a16:creationId xmlns:a16="http://schemas.microsoft.com/office/drawing/2014/main" id="{CB6BB729-54CE-70EA-E964-C15F83F31C2D}"/>
              </a:ext>
            </a:extLst>
          </p:cNvPr>
          <p:cNvSpPr/>
          <p:nvPr/>
        </p:nvSpPr>
        <p:spPr>
          <a:xfrm>
            <a:off x="1205060" y="3977573"/>
            <a:ext cx="567906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219" name="Прямоугольник 218">
            <a:extLst>
              <a:ext uri="{FF2B5EF4-FFF2-40B4-BE49-F238E27FC236}">
                <a16:creationId xmlns:a16="http://schemas.microsoft.com/office/drawing/2014/main" id="{35F6571D-835B-1A8A-826E-AE6E517410D2}"/>
              </a:ext>
            </a:extLst>
          </p:cNvPr>
          <p:cNvSpPr/>
          <p:nvPr/>
        </p:nvSpPr>
        <p:spPr>
          <a:xfrm>
            <a:off x="1715962" y="3977573"/>
            <a:ext cx="567906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221" name="Прямоугольник 220">
            <a:extLst>
              <a:ext uri="{FF2B5EF4-FFF2-40B4-BE49-F238E27FC236}">
                <a16:creationId xmlns:a16="http://schemas.microsoft.com/office/drawing/2014/main" id="{F183AC29-EF0C-3A54-727F-99F70C2FDF99}"/>
              </a:ext>
            </a:extLst>
          </p:cNvPr>
          <p:cNvSpPr/>
          <p:nvPr/>
        </p:nvSpPr>
        <p:spPr>
          <a:xfrm>
            <a:off x="3317104" y="3977573"/>
            <a:ext cx="567906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222" name="Прямоугольник 221">
            <a:extLst>
              <a:ext uri="{FF2B5EF4-FFF2-40B4-BE49-F238E27FC236}">
                <a16:creationId xmlns:a16="http://schemas.microsoft.com/office/drawing/2014/main" id="{E3DB36F8-4163-3026-86E3-B4F08BE68E5E}"/>
              </a:ext>
            </a:extLst>
          </p:cNvPr>
          <p:cNvSpPr/>
          <p:nvPr/>
        </p:nvSpPr>
        <p:spPr>
          <a:xfrm>
            <a:off x="2264051" y="3986304"/>
            <a:ext cx="567906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223" name="Прямоугольник 222">
            <a:extLst>
              <a:ext uri="{FF2B5EF4-FFF2-40B4-BE49-F238E27FC236}">
                <a16:creationId xmlns:a16="http://schemas.microsoft.com/office/drawing/2014/main" id="{6C3D6DDC-54DB-4A34-763D-5675918ECCCB}"/>
              </a:ext>
            </a:extLst>
          </p:cNvPr>
          <p:cNvSpPr/>
          <p:nvPr/>
        </p:nvSpPr>
        <p:spPr>
          <a:xfrm>
            <a:off x="2789758" y="3981762"/>
            <a:ext cx="567906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225" name="Прямоугольник 224">
            <a:extLst>
              <a:ext uri="{FF2B5EF4-FFF2-40B4-BE49-F238E27FC236}">
                <a16:creationId xmlns:a16="http://schemas.microsoft.com/office/drawing/2014/main" id="{561F0D59-6FA2-0CE8-EA6F-84E048D0FF86}"/>
              </a:ext>
            </a:extLst>
          </p:cNvPr>
          <p:cNvSpPr/>
          <p:nvPr/>
        </p:nvSpPr>
        <p:spPr>
          <a:xfrm>
            <a:off x="3852871" y="3981762"/>
            <a:ext cx="567906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grpSp>
        <p:nvGrpSpPr>
          <p:cNvPr id="230" name="Группа 229">
            <a:extLst>
              <a:ext uri="{FF2B5EF4-FFF2-40B4-BE49-F238E27FC236}">
                <a16:creationId xmlns:a16="http://schemas.microsoft.com/office/drawing/2014/main" id="{78E89034-4E4E-4644-7E05-72838FD0E15C}"/>
              </a:ext>
            </a:extLst>
          </p:cNvPr>
          <p:cNvGrpSpPr/>
          <p:nvPr/>
        </p:nvGrpSpPr>
        <p:grpSpPr>
          <a:xfrm>
            <a:off x="5278706" y="2506427"/>
            <a:ext cx="3384710" cy="3474242"/>
            <a:chOff x="4192265" y="2985808"/>
            <a:chExt cx="2576242" cy="2829931"/>
          </a:xfrm>
        </p:grpSpPr>
        <p:pic>
          <p:nvPicPr>
            <p:cNvPr id="229" name="Рисунок 228">
              <a:extLst>
                <a:ext uri="{FF2B5EF4-FFF2-40B4-BE49-F238E27FC236}">
                  <a16:creationId xmlns:a16="http://schemas.microsoft.com/office/drawing/2014/main" id="{5CFD5D1F-3102-2942-030E-89493F067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2265" y="3706991"/>
              <a:ext cx="2576242" cy="2108748"/>
            </a:xfrm>
            <a:prstGeom prst="rect">
              <a:avLst/>
            </a:prstGeom>
          </p:spPr>
        </p:pic>
        <p:pic>
          <p:nvPicPr>
            <p:cNvPr id="227" name="Рисунок 226">
              <a:extLst>
                <a:ext uri="{FF2B5EF4-FFF2-40B4-BE49-F238E27FC236}">
                  <a16:creationId xmlns:a16="http://schemas.microsoft.com/office/drawing/2014/main" id="{C45FE41D-7679-ACBE-5A12-0FEBE7592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64991">
              <a:off x="4586261" y="2985808"/>
              <a:ext cx="1873335" cy="1873335"/>
            </a:xfrm>
            <a:prstGeom prst="rect">
              <a:avLst/>
            </a:prstGeom>
          </p:spPr>
        </p:pic>
      </p:grpSp>
      <p:grpSp>
        <p:nvGrpSpPr>
          <p:cNvPr id="275" name="Группа 274">
            <a:extLst>
              <a:ext uri="{FF2B5EF4-FFF2-40B4-BE49-F238E27FC236}">
                <a16:creationId xmlns:a16="http://schemas.microsoft.com/office/drawing/2014/main" id="{6F8AFD11-4CE3-C534-EBAB-BD6139BC7E07}"/>
              </a:ext>
            </a:extLst>
          </p:cNvPr>
          <p:cNvGrpSpPr/>
          <p:nvPr/>
        </p:nvGrpSpPr>
        <p:grpSpPr>
          <a:xfrm>
            <a:off x="1220243" y="3417947"/>
            <a:ext cx="2678373" cy="1080000"/>
            <a:chOff x="8705796" y="3474884"/>
            <a:chExt cx="2678373" cy="1080000"/>
          </a:xfrm>
        </p:grpSpPr>
        <p:grpSp>
          <p:nvGrpSpPr>
            <p:cNvPr id="257" name="Группа 256">
              <a:extLst>
                <a:ext uri="{FF2B5EF4-FFF2-40B4-BE49-F238E27FC236}">
                  <a16:creationId xmlns:a16="http://schemas.microsoft.com/office/drawing/2014/main" id="{D2A69AE7-249F-1C79-C273-813E587D2061}"/>
                </a:ext>
              </a:extLst>
            </p:cNvPr>
            <p:cNvGrpSpPr/>
            <p:nvPr/>
          </p:nvGrpSpPr>
          <p:grpSpPr>
            <a:xfrm>
              <a:off x="8705796" y="3474884"/>
              <a:ext cx="2678373" cy="1080000"/>
              <a:chOff x="7369304" y="3468781"/>
              <a:chExt cx="2678373" cy="1080000"/>
            </a:xfrm>
          </p:grpSpPr>
          <p:sp>
            <p:nvSpPr>
              <p:cNvPr id="258" name="Прямоугольник 257">
                <a:extLst>
                  <a:ext uri="{FF2B5EF4-FFF2-40B4-BE49-F238E27FC236}">
                    <a16:creationId xmlns:a16="http://schemas.microsoft.com/office/drawing/2014/main" id="{02802777-B96E-7849-8A36-208B67D116D7}"/>
                  </a:ext>
                </a:extLst>
              </p:cNvPr>
              <p:cNvSpPr/>
              <p:nvPr/>
            </p:nvSpPr>
            <p:spPr>
              <a:xfrm>
                <a:off x="7369304" y="4008781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Прямоугольник 258">
                <a:extLst>
                  <a:ext uri="{FF2B5EF4-FFF2-40B4-BE49-F238E27FC236}">
                    <a16:creationId xmlns:a16="http://schemas.microsoft.com/office/drawing/2014/main" id="{EE7F0833-709C-0028-EB4A-41F9262639FF}"/>
                  </a:ext>
                </a:extLst>
              </p:cNvPr>
              <p:cNvSpPr/>
              <p:nvPr/>
            </p:nvSpPr>
            <p:spPr>
              <a:xfrm>
                <a:off x="7910855" y="3468781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Прямоугольник 259">
                <a:extLst>
                  <a:ext uri="{FF2B5EF4-FFF2-40B4-BE49-F238E27FC236}">
                    <a16:creationId xmlns:a16="http://schemas.microsoft.com/office/drawing/2014/main" id="{5BB3455C-AC77-A8C1-9ABA-5B8F75AC0E6A}"/>
                  </a:ext>
                </a:extLst>
              </p:cNvPr>
              <p:cNvSpPr/>
              <p:nvPr/>
            </p:nvSpPr>
            <p:spPr>
              <a:xfrm>
                <a:off x="8439856" y="4006609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Прямоугольник 260">
                <a:extLst>
                  <a:ext uri="{FF2B5EF4-FFF2-40B4-BE49-F238E27FC236}">
                    <a16:creationId xmlns:a16="http://schemas.microsoft.com/office/drawing/2014/main" id="{38ACA8E3-7054-DD90-D105-4F20AD060C23}"/>
                  </a:ext>
                </a:extLst>
              </p:cNvPr>
              <p:cNvSpPr/>
              <p:nvPr/>
            </p:nvSpPr>
            <p:spPr>
              <a:xfrm>
                <a:off x="8971959" y="4006609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Прямоугольник 261">
                <a:extLst>
                  <a:ext uri="{FF2B5EF4-FFF2-40B4-BE49-F238E27FC236}">
                    <a16:creationId xmlns:a16="http://schemas.microsoft.com/office/drawing/2014/main" id="{4AA64B7C-68A5-FEB3-B181-EF2A601A037D}"/>
                  </a:ext>
                </a:extLst>
              </p:cNvPr>
              <p:cNvSpPr/>
              <p:nvPr/>
            </p:nvSpPr>
            <p:spPr>
              <a:xfrm>
                <a:off x="9504908" y="3468781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Прямоугольник 262">
                <a:extLst>
                  <a:ext uri="{FF2B5EF4-FFF2-40B4-BE49-F238E27FC236}">
                    <a16:creationId xmlns:a16="http://schemas.microsoft.com/office/drawing/2014/main" id="{FE9B5BD5-F57F-B165-19AF-3B466158B201}"/>
                  </a:ext>
                </a:extLst>
              </p:cNvPr>
              <p:cNvSpPr/>
              <p:nvPr/>
            </p:nvSpPr>
            <p:spPr>
              <a:xfrm>
                <a:off x="7369304" y="3468781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Прямоугольник 263">
                <a:extLst>
                  <a:ext uri="{FF2B5EF4-FFF2-40B4-BE49-F238E27FC236}">
                    <a16:creationId xmlns:a16="http://schemas.microsoft.com/office/drawing/2014/main" id="{D54C5889-285B-1B00-134B-84F529E8A8B6}"/>
                  </a:ext>
                </a:extLst>
              </p:cNvPr>
              <p:cNvSpPr/>
              <p:nvPr/>
            </p:nvSpPr>
            <p:spPr>
              <a:xfrm>
                <a:off x="7905356" y="4008781"/>
                <a:ext cx="540000" cy="53565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Прямоугольник 264">
                <a:extLst>
                  <a:ext uri="{FF2B5EF4-FFF2-40B4-BE49-F238E27FC236}">
                    <a16:creationId xmlns:a16="http://schemas.microsoft.com/office/drawing/2014/main" id="{870FDD81-8CF8-6AA2-432B-B00051E01858}"/>
                  </a:ext>
                </a:extLst>
              </p:cNvPr>
              <p:cNvSpPr/>
              <p:nvPr/>
            </p:nvSpPr>
            <p:spPr>
              <a:xfrm>
                <a:off x="8441407" y="3472427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Прямоугольник 265">
                <a:extLst>
                  <a:ext uri="{FF2B5EF4-FFF2-40B4-BE49-F238E27FC236}">
                    <a16:creationId xmlns:a16="http://schemas.microsoft.com/office/drawing/2014/main" id="{94BC389B-627A-0182-631E-64B9CDA97543}"/>
                  </a:ext>
                </a:extLst>
              </p:cNvPr>
              <p:cNvSpPr/>
              <p:nvPr/>
            </p:nvSpPr>
            <p:spPr>
              <a:xfrm>
                <a:off x="8968857" y="3472427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Прямоугольник 266">
                <a:extLst>
                  <a:ext uri="{FF2B5EF4-FFF2-40B4-BE49-F238E27FC236}">
                    <a16:creationId xmlns:a16="http://schemas.microsoft.com/office/drawing/2014/main" id="{CBA3BB86-9797-5D8C-A803-91D77D269A02}"/>
                  </a:ext>
                </a:extLst>
              </p:cNvPr>
              <p:cNvSpPr/>
              <p:nvPr/>
            </p:nvSpPr>
            <p:spPr>
              <a:xfrm>
                <a:off x="9507677" y="4000337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70" name="Овал 269">
              <a:extLst>
                <a:ext uri="{FF2B5EF4-FFF2-40B4-BE49-F238E27FC236}">
                  <a16:creationId xmlns:a16="http://schemas.microsoft.com/office/drawing/2014/main" id="{310CC50F-840E-5E8F-5255-1ED083758A7A}"/>
                </a:ext>
              </a:extLst>
            </p:cNvPr>
            <p:cNvSpPr/>
            <p:nvPr/>
          </p:nvSpPr>
          <p:spPr>
            <a:xfrm>
              <a:off x="8795487" y="3567860"/>
              <a:ext cx="374941" cy="334813"/>
            </a:xfrm>
            <a:prstGeom prst="ellipse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E847167A-69DD-3DE1-B292-8EBD3F3FD20B}"/>
                </a:ext>
              </a:extLst>
            </p:cNvPr>
            <p:cNvSpPr/>
            <p:nvPr/>
          </p:nvSpPr>
          <p:spPr>
            <a:xfrm>
              <a:off x="9311959" y="3567859"/>
              <a:ext cx="360991" cy="33481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2" name="Овал 271">
              <a:extLst>
                <a:ext uri="{FF2B5EF4-FFF2-40B4-BE49-F238E27FC236}">
                  <a16:creationId xmlns:a16="http://schemas.microsoft.com/office/drawing/2014/main" id="{E978E6B1-EB74-E403-809B-0E177A92CC69}"/>
                </a:ext>
              </a:extLst>
            </p:cNvPr>
            <p:cNvSpPr/>
            <p:nvPr/>
          </p:nvSpPr>
          <p:spPr>
            <a:xfrm>
              <a:off x="9846024" y="3567858"/>
              <a:ext cx="374941" cy="334813"/>
            </a:xfrm>
            <a:prstGeom prst="ellipse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4" name="Овал 273">
              <a:extLst>
                <a:ext uri="{FF2B5EF4-FFF2-40B4-BE49-F238E27FC236}">
                  <a16:creationId xmlns:a16="http://schemas.microsoft.com/office/drawing/2014/main" id="{034B1D46-C28C-F535-58BD-7B2302295362}"/>
                </a:ext>
              </a:extLst>
            </p:cNvPr>
            <p:cNvSpPr/>
            <p:nvPr/>
          </p:nvSpPr>
          <p:spPr>
            <a:xfrm>
              <a:off x="10408436" y="3567857"/>
              <a:ext cx="374941" cy="334813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8" name="Овал 207">
              <a:extLst>
                <a:ext uri="{FF2B5EF4-FFF2-40B4-BE49-F238E27FC236}">
                  <a16:creationId xmlns:a16="http://schemas.microsoft.com/office/drawing/2014/main" id="{9F3E8DF4-06F0-A2CB-8921-9012A5B45D9C}"/>
                </a:ext>
              </a:extLst>
            </p:cNvPr>
            <p:cNvSpPr/>
            <p:nvPr/>
          </p:nvSpPr>
          <p:spPr>
            <a:xfrm>
              <a:off x="10924908" y="3567856"/>
              <a:ext cx="360991" cy="334813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78" name="Прямоугольник 277">
            <a:extLst>
              <a:ext uri="{FF2B5EF4-FFF2-40B4-BE49-F238E27FC236}">
                <a16:creationId xmlns:a16="http://schemas.microsoft.com/office/drawing/2014/main" id="{A0A869F3-4FD9-606D-C52E-70E236EB5956}"/>
              </a:ext>
            </a:extLst>
          </p:cNvPr>
          <p:cNvSpPr/>
          <p:nvPr/>
        </p:nvSpPr>
        <p:spPr>
          <a:xfrm>
            <a:off x="1180777" y="394361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218" name="Прямоугольник 217">
            <a:extLst>
              <a:ext uri="{FF2B5EF4-FFF2-40B4-BE49-F238E27FC236}">
                <a16:creationId xmlns:a16="http://schemas.microsoft.com/office/drawing/2014/main" id="{48994FC0-5E39-275E-7DD8-578DE1FB9FBD}"/>
              </a:ext>
            </a:extLst>
          </p:cNvPr>
          <p:cNvSpPr/>
          <p:nvPr/>
        </p:nvSpPr>
        <p:spPr>
          <a:xfrm>
            <a:off x="1705293" y="3954308"/>
            <a:ext cx="567906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279" name="Прямоугольник 278">
            <a:extLst>
              <a:ext uri="{FF2B5EF4-FFF2-40B4-BE49-F238E27FC236}">
                <a16:creationId xmlns:a16="http://schemas.microsoft.com/office/drawing/2014/main" id="{7A3A73D8-F413-B9F0-1045-BB51BC0422AD}"/>
              </a:ext>
            </a:extLst>
          </p:cNvPr>
          <p:cNvSpPr/>
          <p:nvPr/>
        </p:nvSpPr>
        <p:spPr>
          <a:xfrm>
            <a:off x="2251063" y="3965941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281" name="Прямоугольник 280">
            <a:extLst>
              <a:ext uri="{FF2B5EF4-FFF2-40B4-BE49-F238E27FC236}">
                <a16:creationId xmlns:a16="http://schemas.microsoft.com/office/drawing/2014/main" id="{5C6B805D-88AD-B9BB-BF07-E04DB407235E}"/>
              </a:ext>
            </a:extLst>
          </p:cNvPr>
          <p:cNvSpPr/>
          <p:nvPr/>
        </p:nvSpPr>
        <p:spPr>
          <a:xfrm>
            <a:off x="2784139" y="3956873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</p:txBody>
      </p:sp>
      <p:sp>
        <p:nvSpPr>
          <p:cNvPr id="220" name="Прямоугольник 219">
            <a:extLst>
              <a:ext uri="{FF2B5EF4-FFF2-40B4-BE49-F238E27FC236}">
                <a16:creationId xmlns:a16="http://schemas.microsoft.com/office/drawing/2014/main" id="{CCE435BC-0A3E-D09D-95D5-D4A19F21C851}"/>
              </a:ext>
            </a:extLst>
          </p:cNvPr>
          <p:cNvSpPr/>
          <p:nvPr/>
        </p:nvSpPr>
        <p:spPr>
          <a:xfrm>
            <a:off x="3330946" y="3959504"/>
            <a:ext cx="567906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pic>
        <p:nvPicPr>
          <p:cNvPr id="283" name="Рисунок 282">
            <a:extLst>
              <a:ext uri="{FF2B5EF4-FFF2-40B4-BE49-F238E27FC236}">
                <a16:creationId xmlns:a16="http://schemas.microsoft.com/office/drawing/2014/main" id="{CBF25E48-C647-B2CB-1CE9-5FCFA38955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33" y="2246997"/>
            <a:ext cx="3263052" cy="3263052"/>
          </a:xfrm>
          <a:prstGeom prst="rect">
            <a:avLst/>
          </a:prstGeom>
        </p:spPr>
      </p:pic>
      <p:grpSp>
        <p:nvGrpSpPr>
          <p:cNvPr id="289" name="Группа 288">
            <a:extLst>
              <a:ext uri="{FF2B5EF4-FFF2-40B4-BE49-F238E27FC236}">
                <a16:creationId xmlns:a16="http://schemas.microsoft.com/office/drawing/2014/main" id="{D5B4338B-21E1-19FC-A86B-55557F69C92C}"/>
              </a:ext>
            </a:extLst>
          </p:cNvPr>
          <p:cNvGrpSpPr/>
          <p:nvPr/>
        </p:nvGrpSpPr>
        <p:grpSpPr>
          <a:xfrm>
            <a:off x="1207919" y="3408375"/>
            <a:ext cx="3222011" cy="1080000"/>
            <a:chOff x="8636378" y="2964011"/>
            <a:chExt cx="3222011" cy="1080000"/>
          </a:xfrm>
        </p:grpSpPr>
        <p:grpSp>
          <p:nvGrpSpPr>
            <p:cNvPr id="244" name="Группа 243">
              <a:extLst>
                <a:ext uri="{FF2B5EF4-FFF2-40B4-BE49-F238E27FC236}">
                  <a16:creationId xmlns:a16="http://schemas.microsoft.com/office/drawing/2014/main" id="{27AD7362-CCF9-4B79-5159-5EAD25BE7158}"/>
                </a:ext>
              </a:extLst>
            </p:cNvPr>
            <p:cNvGrpSpPr/>
            <p:nvPr/>
          </p:nvGrpSpPr>
          <p:grpSpPr>
            <a:xfrm>
              <a:off x="8636378" y="2964011"/>
              <a:ext cx="3222011" cy="1080000"/>
              <a:chOff x="7369304" y="3468781"/>
              <a:chExt cx="3222011" cy="1080000"/>
            </a:xfrm>
          </p:grpSpPr>
          <p:sp>
            <p:nvSpPr>
              <p:cNvPr id="245" name="Прямоугольник 244">
                <a:extLst>
                  <a:ext uri="{FF2B5EF4-FFF2-40B4-BE49-F238E27FC236}">
                    <a16:creationId xmlns:a16="http://schemas.microsoft.com/office/drawing/2014/main" id="{86A4FBA7-42E6-1D1A-743F-01EC3A93EE68}"/>
                  </a:ext>
                </a:extLst>
              </p:cNvPr>
              <p:cNvSpPr/>
              <p:nvPr/>
            </p:nvSpPr>
            <p:spPr>
              <a:xfrm>
                <a:off x="7369304" y="4008781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Прямоугольник 245">
                <a:extLst>
                  <a:ext uri="{FF2B5EF4-FFF2-40B4-BE49-F238E27FC236}">
                    <a16:creationId xmlns:a16="http://schemas.microsoft.com/office/drawing/2014/main" id="{54EEDD37-D180-5F89-1DF5-4463C56EF818}"/>
                  </a:ext>
                </a:extLst>
              </p:cNvPr>
              <p:cNvSpPr/>
              <p:nvPr/>
            </p:nvSpPr>
            <p:spPr>
              <a:xfrm>
                <a:off x="7910855" y="3468781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Прямоугольник 246">
                <a:extLst>
                  <a:ext uri="{FF2B5EF4-FFF2-40B4-BE49-F238E27FC236}">
                    <a16:creationId xmlns:a16="http://schemas.microsoft.com/office/drawing/2014/main" id="{AF57F222-681D-5276-BD2F-4E019FD90412}"/>
                  </a:ext>
                </a:extLst>
              </p:cNvPr>
              <p:cNvSpPr/>
              <p:nvPr/>
            </p:nvSpPr>
            <p:spPr>
              <a:xfrm>
                <a:off x="8439856" y="4006609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Прямоугольник 247">
                <a:extLst>
                  <a:ext uri="{FF2B5EF4-FFF2-40B4-BE49-F238E27FC236}">
                    <a16:creationId xmlns:a16="http://schemas.microsoft.com/office/drawing/2014/main" id="{CE7D71D1-3C51-12BA-B871-47EB406D8DE0}"/>
                  </a:ext>
                </a:extLst>
              </p:cNvPr>
              <p:cNvSpPr/>
              <p:nvPr/>
            </p:nvSpPr>
            <p:spPr>
              <a:xfrm>
                <a:off x="8971959" y="4006609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Прямоугольник 248">
                <a:extLst>
                  <a:ext uri="{FF2B5EF4-FFF2-40B4-BE49-F238E27FC236}">
                    <a16:creationId xmlns:a16="http://schemas.microsoft.com/office/drawing/2014/main" id="{C0D8E98A-BEFC-3E30-FBD5-FD9E7711C5AB}"/>
                  </a:ext>
                </a:extLst>
              </p:cNvPr>
              <p:cNvSpPr/>
              <p:nvPr/>
            </p:nvSpPr>
            <p:spPr>
              <a:xfrm>
                <a:off x="9504908" y="3468781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Прямоугольник 249">
                <a:extLst>
                  <a:ext uri="{FF2B5EF4-FFF2-40B4-BE49-F238E27FC236}">
                    <a16:creationId xmlns:a16="http://schemas.microsoft.com/office/drawing/2014/main" id="{47E37E74-D124-42EB-09DC-580671BA867E}"/>
                  </a:ext>
                </a:extLst>
              </p:cNvPr>
              <p:cNvSpPr/>
              <p:nvPr/>
            </p:nvSpPr>
            <p:spPr>
              <a:xfrm>
                <a:off x="7369304" y="3468781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Прямоугольник 250">
                <a:extLst>
                  <a:ext uri="{FF2B5EF4-FFF2-40B4-BE49-F238E27FC236}">
                    <a16:creationId xmlns:a16="http://schemas.microsoft.com/office/drawing/2014/main" id="{A0685876-471C-24D9-E9F0-0EA35FB497C7}"/>
                  </a:ext>
                </a:extLst>
              </p:cNvPr>
              <p:cNvSpPr/>
              <p:nvPr/>
            </p:nvSpPr>
            <p:spPr>
              <a:xfrm>
                <a:off x="7905356" y="4008781"/>
                <a:ext cx="540000" cy="53565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Прямоугольник 251">
                <a:extLst>
                  <a:ext uri="{FF2B5EF4-FFF2-40B4-BE49-F238E27FC236}">
                    <a16:creationId xmlns:a16="http://schemas.microsoft.com/office/drawing/2014/main" id="{2D64CCDC-B937-705E-91A7-C4A90383AB6F}"/>
                  </a:ext>
                </a:extLst>
              </p:cNvPr>
              <p:cNvSpPr/>
              <p:nvPr/>
            </p:nvSpPr>
            <p:spPr>
              <a:xfrm>
                <a:off x="8441407" y="3472427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Прямоугольник 252">
                <a:extLst>
                  <a:ext uri="{FF2B5EF4-FFF2-40B4-BE49-F238E27FC236}">
                    <a16:creationId xmlns:a16="http://schemas.microsoft.com/office/drawing/2014/main" id="{F59895F2-FC86-B522-C82A-1C0D95D70FCC}"/>
                  </a:ext>
                </a:extLst>
              </p:cNvPr>
              <p:cNvSpPr/>
              <p:nvPr/>
            </p:nvSpPr>
            <p:spPr>
              <a:xfrm>
                <a:off x="8968857" y="3472427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Прямоугольник 253">
                <a:extLst>
                  <a:ext uri="{FF2B5EF4-FFF2-40B4-BE49-F238E27FC236}">
                    <a16:creationId xmlns:a16="http://schemas.microsoft.com/office/drawing/2014/main" id="{32B8208F-9D72-5797-AA20-8B562B60FB4F}"/>
                  </a:ext>
                </a:extLst>
              </p:cNvPr>
              <p:cNvSpPr/>
              <p:nvPr/>
            </p:nvSpPr>
            <p:spPr>
              <a:xfrm>
                <a:off x="9507677" y="4000337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Прямоугольник 254">
                <a:extLst>
                  <a:ext uri="{FF2B5EF4-FFF2-40B4-BE49-F238E27FC236}">
                    <a16:creationId xmlns:a16="http://schemas.microsoft.com/office/drawing/2014/main" id="{44F702DC-D3F4-284D-F55E-8220D2092317}"/>
                  </a:ext>
                </a:extLst>
              </p:cNvPr>
              <p:cNvSpPr/>
              <p:nvPr/>
            </p:nvSpPr>
            <p:spPr>
              <a:xfrm>
                <a:off x="10051315" y="3472427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Прямоугольник 255">
                <a:extLst>
                  <a:ext uri="{FF2B5EF4-FFF2-40B4-BE49-F238E27FC236}">
                    <a16:creationId xmlns:a16="http://schemas.microsoft.com/office/drawing/2014/main" id="{46CAFFED-F726-0EB4-0861-41887E15317C}"/>
                  </a:ext>
                </a:extLst>
              </p:cNvPr>
              <p:cNvSpPr/>
              <p:nvPr/>
            </p:nvSpPr>
            <p:spPr>
              <a:xfrm>
                <a:off x="10051315" y="4000337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84" name="Овал 283">
              <a:extLst>
                <a:ext uri="{FF2B5EF4-FFF2-40B4-BE49-F238E27FC236}">
                  <a16:creationId xmlns:a16="http://schemas.microsoft.com/office/drawing/2014/main" id="{9E262AF2-B791-C113-E1F1-3C93B4D2AD23}"/>
                </a:ext>
              </a:extLst>
            </p:cNvPr>
            <p:cNvSpPr/>
            <p:nvPr/>
          </p:nvSpPr>
          <p:spPr>
            <a:xfrm>
              <a:off x="8699373" y="3094187"/>
              <a:ext cx="374941" cy="334813"/>
            </a:xfrm>
            <a:prstGeom prst="ellipse">
              <a:avLst/>
            </a:prstGeom>
            <a:solidFill>
              <a:srgbClr val="9933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Овал 204">
              <a:extLst>
                <a:ext uri="{FF2B5EF4-FFF2-40B4-BE49-F238E27FC236}">
                  <a16:creationId xmlns:a16="http://schemas.microsoft.com/office/drawing/2014/main" id="{E3F1FD46-40D2-9E80-0FE1-7B12E84D74B0}"/>
                </a:ext>
              </a:extLst>
            </p:cNvPr>
            <p:cNvSpPr/>
            <p:nvPr/>
          </p:nvSpPr>
          <p:spPr>
            <a:xfrm>
              <a:off x="9282369" y="3094186"/>
              <a:ext cx="360991" cy="33481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1" name="Овал 270">
              <a:extLst>
                <a:ext uri="{FF2B5EF4-FFF2-40B4-BE49-F238E27FC236}">
                  <a16:creationId xmlns:a16="http://schemas.microsoft.com/office/drawing/2014/main" id="{75D5CCA2-078E-A358-9096-0D5A64169BFD}"/>
                </a:ext>
              </a:extLst>
            </p:cNvPr>
            <p:cNvSpPr/>
            <p:nvPr/>
          </p:nvSpPr>
          <p:spPr>
            <a:xfrm>
              <a:off x="9804694" y="3094186"/>
              <a:ext cx="374941" cy="334813"/>
            </a:xfrm>
            <a:prstGeom prst="ellipse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" name="Овал 284">
              <a:extLst>
                <a:ext uri="{FF2B5EF4-FFF2-40B4-BE49-F238E27FC236}">
                  <a16:creationId xmlns:a16="http://schemas.microsoft.com/office/drawing/2014/main" id="{695ACAC6-529A-B26E-F340-40A5C5428A99}"/>
                </a:ext>
              </a:extLst>
            </p:cNvPr>
            <p:cNvSpPr/>
            <p:nvPr/>
          </p:nvSpPr>
          <p:spPr>
            <a:xfrm>
              <a:off x="10307216" y="3094185"/>
              <a:ext cx="374941" cy="334813"/>
            </a:xfrm>
            <a:prstGeom prst="ellipse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" name="Овал 286">
              <a:extLst>
                <a:ext uri="{FF2B5EF4-FFF2-40B4-BE49-F238E27FC236}">
                  <a16:creationId xmlns:a16="http://schemas.microsoft.com/office/drawing/2014/main" id="{30837BEF-BAF0-AF85-D981-76F60A36992B}"/>
                </a:ext>
              </a:extLst>
            </p:cNvPr>
            <p:cNvSpPr/>
            <p:nvPr/>
          </p:nvSpPr>
          <p:spPr>
            <a:xfrm>
              <a:off x="10850463" y="3096005"/>
              <a:ext cx="374941" cy="334813"/>
            </a:xfrm>
            <a:prstGeom prst="ellipse">
              <a:avLst/>
            </a:prstGeom>
            <a:solidFill>
              <a:srgbClr val="99FF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" name="Овал 287">
              <a:extLst>
                <a:ext uri="{FF2B5EF4-FFF2-40B4-BE49-F238E27FC236}">
                  <a16:creationId xmlns:a16="http://schemas.microsoft.com/office/drawing/2014/main" id="{1DB23120-AE90-AAE0-1D8C-5BE4AC22DD47}"/>
                </a:ext>
              </a:extLst>
            </p:cNvPr>
            <p:cNvSpPr/>
            <p:nvPr/>
          </p:nvSpPr>
          <p:spPr>
            <a:xfrm>
              <a:off x="11401927" y="3094185"/>
              <a:ext cx="374941" cy="334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90" name="Прямоугольник 289">
            <a:extLst>
              <a:ext uri="{FF2B5EF4-FFF2-40B4-BE49-F238E27FC236}">
                <a16:creationId xmlns:a16="http://schemas.microsoft.com/office/drawing/2014/main" id="{8AEC8E33-B84C-C6B8-1A55-BEF332FC4449}"/>
              </a:ext>
            </a:extLst>
          </p:cNvPr>
          <p:cNvSpPr/>
          <p:nvPr/>
        </p:nvSpPr>
        <p:spPr>
          <a:xfrm>
            <a:off x="1145504" y="3941659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</a:p>
        </p:txBody>
      </p:sp>
      <p:sp>
        <p:nvSpPr>
          <p:cNvPr id="293" name="Прямоугольник 292">
            <a:extLst>
              <a:ext uri="{FF2B5EF4-FFF2-40B4-BE49-F238E27FC236}">
                <a16:creationId xmlns:a16="http://schemas.microsoft.com/office/drawing/2014/main" id="{A37458E9-7C1C-A6DA-F8FB-3A677CB4BAF8}"/>
              </a:ext>
            </a:extLst>
          </p:cNvPr>
          <p:cNvSpPr/>
          <p:nvPr/>
        </p:nvSpPr>
        <p:spPr>
          <a:xfrm>
            <a:off x="1686363" y="394232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295" name="Прямоугольник 294">
            <a:extLst>
              <a:ext uri="{FF2B5EF4-FFF2-40B4-BE49-F238E27FC236}">
                <a16:creationId xmlns:a16="http://schemas.microsoft.com/office/drawing/2014/main" id="{BAD40C68-34C4-B7C9-327A-9BBB09ADC0F6}"/>
              </a:ext>
            </a:extLst>
          </p:cNvPr>
          <p:cNvSpPr/>
          <p:nvPr/>
        </p:nvSpPr>
        <p:spPr>
          <a:xfrm>
            <a:off x="2223745" y="394892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277" name="Прямоугольник 276">
            <a:extLst>
              <a:ext uri="{FF2B5EF4-FFF2-40B4-BE49-F238E27FC236}">
                <a16:creationId xmlns:a16="http://schemas.microsoft.com/office/drawing/2014/main" id="{F5776264-E550-5F6C-992B-4BA55C2DA93A}"/>
              </a:ext>
            </a:extLst>
          </p:cNvPr>
          <p:cNvSpPr/>
          <p:nvPr/>
        </p:nvSpPr>
        <p:spPr>
          <a:xfrm>
            <a:off x="2733926" y="3943441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224" name="Прямоугольник 223">
            <a:extLst>
              <a:ext uri="{FF2B5EF4-FFF2-40B4-BE49-F238E27FC236}">
                <a16:creationId xmlns:a16="http://schemas.microsoft.com/office/drawing/2014/main" id="{557162F7-822B-A101-DD73-2CB4A03FFA13}"/>
              </a:ext>
            </a:extLst>
          </p:cNvPr>
          <p:cNvSpPr/>
          <p:nvPr/>
        </p:nvSpPr>
        <p:spPr>
          <a:xfrm>
            <a:off x="3299076" y="3929419"/>
            <a:ext cx="567906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296" name="Прямоугольник 295">
            <a:extLst>
              <a:ext uri="{FF2B5EF4-FFF2-40B4-BE49-F238E27FC236}">
                <a16:creationId xmlns:a16="http://schemas.microsoft.com/office/drawing/2014/main" id="{3B1F1857-E158-DD5B-4777-0234F2949EAB}"/>
              </a:ext>
            </a:extLst>
          </p:cNvPr>
          <p:cNvSpPr/>
          <p:nvPr/>
        </p:nvSpPr>
        <p:spPr>
          <a:xfrm>
            <a:off x="3854116" y="393301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</a:p>
        </p:txBody>
      </p:sp>
      <p:pic>
        <p:nvPicPr>
          <p:cNvPr id="298" name="Рисунок 297">
            <a:extLst>
              <a:ext uri="{FF2B5EF4-FFF2-40B4-BE49-F238E27FC236}">
                <a16:creationId xmlns:a16="http://schemas.microsoft.com/office/drawing/2014/main" id="{C5CBBDA0-6904-4075-CA34-EE29DD38B4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580" y="2640681"/>
            <a:ext cx="3089336" cy="3089336"/>
          </a:xfrm>
          <a:prstGeom prst="rect">
            <a:avLst/>
          </a:prstGeom>
        </p:spPr>
      </p:pic>
      <p:grpSp>
        <p:nvGrpSpPr>
          <p:cNvPr id="334" name="Группа 333">
            <a:extLst>
              <a:ext uri="{FF2B5EF4-FFF2-40B4-BE49-F238E27FC236}">
                <a16:creationId xmlns:a16="http://schemas.microsoft.com/office/drawing/2014/main" id="{6940DFA3-D8F1-EF50-769A-EE800F0FDDCC}"/>
              </a:ext>
            </a:extLst>
          </p:cNvPr>
          <p:cNvGrpSpPr/>
          <p:nvPr/>
        </p:nvGrpSpPr>
        <p:grpSpPr>
          <a:xfrm>
            <a:off x="799045" y="3420061"/>
            <a:ext cx="4276167" cy="1080000"/>
            <a:chOff x="7915833" y="1440583"/>
            <a:chExt cx="4276167" cy="1080000"/>
          </a:xfrm>
        </p:grpSpPr>
        <p:sp>
          <p:nvSpPr>
            <p:cNvPr id="226" name="Прямоугольник 225">
              <a:extLst>
                <a:ext uri="{FF2B5EF4-FFF2-40B4-BE49-F238E27FC236}">
                  <a16:creationId xmlns:a16="http://schemas.microsoft.com/office/drawing/2014/main" id="{C47AD898-48F4-B1D6-25E5-1B54FA9372D9}"/>
                </a:ext>
              </a:extLst>
            </p:cNvPr>
            <p:cNvSpPr/>
            <p:nvPr/>
          </p:nvSpPr>
          <p:spPr>
            <a:xfrm>
              <a:off x="11120586" y="196728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8" name="Прямоугольник 227">
              <a:extLst>
                <a:ext uri="{FF2B5EF4-FFF2-40B4-BE49-F238E27FC236}">
                  <a16:creationId xmlns:a16="http://schemas.microsoft.com/office/drawing/2014/main" id="{C6236EB8-1769-A89E-5D58-68D40F460165}"/>
                </a:ext>
              </a:extLst>
            </p:cNvPr>
            <p:cNvSpPr/>
            <p:nvPr/>
          </p:nvSpPr>
          <p:spPr>
            <a:xfrm>
              <a:off x="11120586" y="1440583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8" name="Прямоугольник 267">
              <a:extLst>
                <a:ext uri="{FF2B5EF4-FFF2-40B4-BE49-F238E27FC236}">
                  <a16:creationId xmlns:a16="http://schemas.microsoft.com/office/drawing/2014/main" id="{5B01439B-5EDD-5597-C6FA-767D7CB1F4C8}"/>
                </a:ext>
              </a:extLst>
            </p:cNvPr>
            <p:cNvSpPr/>
            <p:nvPr/>
          </p:nvSpPr>
          <p:spPr>
            <a:xfrm>
              <a:off x="7915833" y="1980583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Прямоугольник 268">
              <a:extLst>
                <a:ext uri="{FF2B5EF4-FFF2-40B4-BE49-F238E27FC236}">
                  <a16:creationId xmlns:a16="http://schemas.microsoft.com/office/drawing/2014/main" id="{52C78518-1AC1-4D60-D0EB-5CA4EBFC3A4D}"/>
                </a:ext>
              </a:extLst>
            </p:cNvPr>
            <p:cNvSpPr/>
            <p:nvPr/>
          </p:nvSpPr>
          <p:spPr>
            <a:xfrm>
              <a:off x="8457384" y="1440583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2" name="Прямоугольник 281">
              <a:extLst>
                <a:ext uri="{FF2B5EF4-FFF2-40B4-BE49-F238E27FC236}">
                  <a16:creationId xmlns:a16="http://schemas.microsoft.com/office/drawing/2014/main" id="{26E777EA-4F41-5E9F-9C95-E56C8968B36D}"/>
                </a:ext>
              </a:extLst>
            </p:cNvPr>
            <p:cNvSpPr/>
            <p:nvPr/>
          </p:nvSpPr>
          <p:spPr>
            <a:xfrm>
              <a:off x="8986385" y="1978411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" name="Прямоугольник 296">
              <a:extLst>
                <a:ext uri="{FF2B5EF4-FFF2-40B4-BE49-F238E27FC236}">
                  <a16:creationId xmlns:a16="http://schemas.microsoft.com/office/drawing/2014/main" id="{7947E0BC-1A91-B9AA-EB23-69011F8CDAA3}"/>
                </a:ext>
              </a:extLst>
            </p:cNvPr>
            <p:cNvSpPr/>
            <p:nvPr/>
          </p:nvSpPr>
          <p:spPr>
            <a:xfrm>
              <a:off x="9518488" y="1978411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" name="Прямоугольник 298">
              <a:extLst>
                <a:ext uri="{FF2B5EF4-FFF2-40B4-BE49-F238E27FC236}">
                  <a16:creationId xmlns:a16="http://schemas.microsoft.com/office/drawing/2014/main" id="{B3999E16-4D76-122B-EEAB-512E36B569A7}"/>
                </a:ext>
              </a:extLst>
            </p:cNvPr>
            <p:cNvSpPr/>
            <p:nvPr/>
          </p:nvSpPr>
          <p:spPr>
            <a:xfrm>
              <a:off x="10051437" y="1440583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" name="Прямоугольник 299">
              <a:extLst>
                <a:ext uri="{FF2B5EF4-FFF2-40B4-BE49-F238E27FC236}">
                  <a16:creationId xmlns:a16="http://schemas.microsoft.com/office/drawing/2014/main" id="{68669BDC-A42B-5764-27DA-6C6CF8E8F81B}"/>
                </a:ext>
              </a:extLst>
            </p:cNvPr>
            <p:cNvSpPr/>
            <p:nvPr/>
          </p:nvSpPr>
          <p:spPr>
            <a:xfrm>
              <a:off x="7915833" y="1440583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1" name="Прямоугольник 300">
              <a:extLst>
                <a:ext uri="{FF2B5EF4-FFF2-40B4-BE49-F238E27FC236}">
                  <a16:creationId xmlns:a16="http://schemas.microsoft.com/office/drawing/2014/main" id="{41C7CAB1-E7ED-3218-05CB-E569E2F4706C}"/>
                </a:ext>
              </a:extLst>
            </p:cNvPr>
            <p:cNvSpPr/>
            <p:nvPr/>
          </p:nvSpPr>
          <p:spPr>
            <a:xfrm>
              <a:off x="8451885" y="1980583"/>
              <a:ext cx="540000" cy="5356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2" name="Прямоугольник 301">
              <a:extLst>
                <a:ext uri="{FF2B5EF4-FFF2-40B4-BE49-F238E27FC236}">
                  <a16:creationId xmlns:a16="http://schemas.microsoft.com/office/drawing/2014/main" id="{77575ED8-F41C-29B3-E63A-6B02687DD228}"/>
                </a:ext>
              </a:extLst>
            </p:cNvPr>
            <p:cNvSpPr/>
            <p:nvPr/>
          </p:nvSpPr>
          <p:spPr>
            <a:xfrm>
              <a:off x="8987936" y="1444229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3" name="Прямоугольник 302">
              <a:extLst>
                <a:ext uri="{FF2B5EF4-FFF2-40B4-BE49-F238E27FC236}">
                  <a16:creationId xmlns:a16="http://schemas.microsoft.com/office/drawing/2014/main" id="{8702BDE7-8FED-C998-FC79-C135D68FBFC9}"/>
                </a:ext>
              </a:extLst>
            </p:cNvPr>
            <p:cNvSpPr/>
            <p:nvPr/>
          </p:nvSpPr>
          <p:spPr>
            <a:xfrm>
              <a:off x="9515386" y="1444229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4" name="Прямоугольник 303">
              <a:extLst>
                <a:ext uri="{FF2B5EF4-FFF2-40B4-BE49-F238E27FC236}">
                  <a16:creationId xmlns:a16="http://schemas.microsoft.com/office/drawing/2014/main" id="{9C2F8978-D024-B9CA-40E9-02342EC37067}"/>
                </a:ext>
              </a:extLst>
            </p:cNvPr>
            <p:cNvSpPr/>
            <p:nvPr/>
          </p:nvSpPr>
          <p:spPr>
            <a:xfrm>
              <a:off x="10054206" y="1972139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5" name="Прямоугольник 304">
              <a:extLst>
                <a:ext uri="{FF2B5EF4-FFF2-40B4-BE49-F238E27FC236}">
                  <a16:creationId xmlns:a16="http://schemas.microsoft.com/office/drawing/2014/main" id="{CCFAE35F-A384-E2C6-9809-47D51DCB4935}"/>
                </a:ext>
              </a:extLst>
            </p:cNvPr>
            <p:cNvSpPr/>
            <p:nvPr/>
          </p:nvSpPr>
          <p:spPr>
            <a:xfrm>
              <a:off x="10597844" y="1444229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6" name="Прямоугольник 305">
              <a:extLst>
                <a:ext uri="{FF2B5EF4-FFF2-40B4-BE49-F238E27FC236}">
                  <a16:creationId xmlns:a16="http://schemas.microsoft.com/office/drawing/2014/main" id="{520AE61B-F6A8-35D1-30E9-F8850087C199}"/>
                </a:ext>
              </a:extLst>
            </p:cNvPr>
            <p:cNvSpPr/>
            <p:nvPr/>
          </p:nvSpPr>
          <p:spPr>
            <a:xfrm>
              <a:off x="10597844" y="1972139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7" name="Овал 306">
              <a:extLst>
                <a:ext uri="{FF2B5EF4-FFF2-40B4-BE49-F238E27FC236}">
                  <a16:creationId xmlns:a16="http://schemas.microsoft.com/office/drawing/2014/main" id="{C3F1D6C3-50DC-F501-8DBD-AA39DCFB821D}"/>
                </a:ext>
              </a:extLst>
            </p:cNvPr>
            <p:cNvSpPr/>
            <p:nvPr/>
          </p:nvSpPr>
          <p:spPr>
            <a:xfrm>
              <a:off x="7998764" y="1534913"/>
              <a:ext cx="374941" cy="33481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8" name="Овал 307">
              <a:extLst>
                <a:ext uri="{FF2B5EF4-FFF2-40B4-BE49-F238E27FC236}">
                  <a16:creationId xmlns:a16="http://schemas.microsoft.com/office/drawing/2014/main" id="{E78DC103-3FC8-2DE2-3A32-F80DA8AEF27C}"/>
                </a:ext>
              </a:extLst>
            </p:cNvPr>
            <p:cNvSpPr/>
            <p:nvPr/>
          </p:nvSpPr>
          <p:spPr>
            <a:xfrm>
              <a:off x="8542882" y="1539061"/>
              <a:ext cx="374941" cy="334813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6" name="Овал 285">
              <a:extLst>
                <a:ext uri="{FF2B5EF4-FFF2-40B4-BE49-F238E27FC236}">
                  <a16:creationId xmlns:a16="http://schemas.microsoft.com/office/drawing/2014/main" id="{D8251851-0037-CD5A-EB06-5A05D30BF498}"/>
                </a:ext>
              </a:extLst>
            </p:cNvPr>
            <p:cNvSpPr/>
            <p:nvPr/>
          </p:nvSpPr>
          <p:spPr>
            <a:xfrm>
              <a:off x="9062820" y="1540797"/>
              <a:ext cx="374941" cy="334813"/>
            </a:xfrm>
            <a:prstGeom prst="ellipse">
              <a:avLst/>
            </a:prstGeom>
            <a:solidFill>
              <a:srgbClr val="99FF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0" name="Овал 309">
              <a:extLst>
                <a:ext uri="{FF2B5EF4-FFF2-40B4-BE49-F238E27FC236}">
                  <a16:creationId xmlns:a16="http://schemas.microsoft.com/office/drawing/2014/main" id="{E94EED3F-76D1-00BA-8A54-86C9DD1F3EF7}"/>
                </a:ext>
              </a:extLst>
            </p:cNvPr>
            <p:cNvSpPr/>
            <p:nvPr/>
          </p:nvSpPr>
          <p:spPr>
            <a:xfrm>
              <a:off x="9593028" y="1549281"/>
              <a:ext cx="374941" cy="33481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2" name="Овал 311">
              <a:extLst>
                <a:ext uri="{FF2B5EF4-FFF2-40B4-BE49-F238E27FC236}">
                  <a16:creationId xmlns:a16="http://schemas.microsoft.com/office/drawing/2014/main" id="{44DC2217-DE85-F112-C282-DE07DBD61DCF}"/>
                </a:ext>
              </a:extLst>
            </p:cNvPr>
            <p:cNvSpPr/>
            <p:nvPr/>
          </p:nvSpPr>
          <p:spPr>
            <a:xfrm>
              <a:off x="10158639" y="1564287"/>
              <a:ext cx="374941" cy="334813"/>
            </a:xfrm>
            <a:prstGeom prst="ellipse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4" name="Овал 313">
              <a:extLst>
                <a:ext uri="{FF2B5EF4-FFF2-40B4-BE49-F238E27FC236}">
                  <a16:creationId xmlns:a16="http://schemas.microsoft.com/office/drawing/2014/main" id="{C1E2332F-4948-3959-AC2E-53C8D72227CF}"/>
                </a:ext>
              </a:extLst>
            </p:cNvPr>
            <p:cNvSpPr/>
            <p:nvPr/>
          </p:nvSpPr>
          <p:spPr>
            <a:xfrm>
              <a:off x="10702757" y="1549281"/>
              <a:ext cx="374941" cy="334813"/>
            </a:xfrm>
            <a:prstGeom prst="ellipse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6" name="Овал 315">
              <a:extLst>
                <a:ext uri="{FF2B5EF4-FFF2-40B4-BE49-F238E27FC236}">
                  <a16:creationId xmlns:a16="http://schemas.microsoft.com/office/drawing/2014/main" id="{36739976-9E28-3EB2-E81F-7F7C850A18A2}"/>
                </a:ext>
              </a:extLst>
            </p:cNvPr>
            <p:cNvSpPr/>
            <p:nvPr/>
          </p:nvSpPr>
          <p:spPr>
            <a:xfrm>
              <a:off x="11198823" y="1564287"/>
              <a:ext cx="374941" cy="334813"/>
            </a:xfrm>
            <a:prstGeom prst="ellipse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1" name="Прямоугольник 330">
              <a:extLst>
                <a:ext uri="{FF2B5EF4-FFF2-40B4-BE49-F238E27FC236}">
                  <a16:creationId xmlns:a16="http://schemas.microsoft.com/office/drawing/2014/main" id="{177236BB-B1F4-F44E-AFC7-7611023B3AA2}"/>
                </a:ext>
              </a:extLst>
            </p:cNvPr>
            <p:cNvSpPr/>
            <p:nvPr/>
          </p:nvSpPr>
          <p:spPr>
            <a:xfrm>
              <a:off x="11649735" y="1968836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2" name="Прямоугольник 331">
              <a:extLst>
                <a:ext uri="{FF2B5EF4-FFF2-40B4-BE49-F238E27FC236}">
                  <a16:creationId xmlns:a16="http://schemas.microsoft.com/office/drawing/2014/main" id="{193B16E7-F846-24A7-EB0C-897148D31A9E}"/>
                </a:ext>
              </a:extLst>
            </p:cNvPr>
            <p:cNvSpPr/>
            <p:nvPr/>
          </p:nvSpPr>
          <p:spPr>
            <a:xfrm>
              <a:off x="11652000" y="1441083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3" name="Овал 332">
              <a:extLst>
                <a:ext uri="{FF2B5EF4-FFF2-40B4-BE49-F238E27FC236}">
                  <a16:creationId xmlns:a16="http://schemas.microsoft.com/office/drawing/2014/main" id="{1489D5BE-D381-9AA9-1BBC-B02617174686}"/>
                </a:ext>
              </a:extLst>
            </p:cNvPr>
            <p:cNvSpPr/>
            <p:nvPr/>
          </p:nvSpPr>
          <p:spPr>
            <a:xfrm>
              <a:off x="11730237" y="1564287"/>
              <a:ext cx="374941" cy="334813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92" name="Прямоугольник 291">
            <a:extLst>
              <a:ext uri="{FF2B5EF4-FFF2-40B4-BE49-F238E27FC236}">
                <a16:creationId xmlns:a16="http://schemas.microsoft.com/office/drawing/2014/main" id="{BD6737A9-B537-DB0D-967B-693858C43FCC}"/>
              </a:ext>
            </a:extLst>
          </p:cNvPr>
          <p:cNvSpPr/>
          <p:nvPr/>
        </p:nvSpPr>
        <p:spPr>
          <a:xfrm>
            <a:off x="2361961" y="3956579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294" name="Прямоугольник 293">
            <a:extLst>
              <a:ext uri="{FF2B5EF4-FFF2-40B4-BE49-F238E27FC236}">
                <a16:creationId xmlns:a16="http://schemas.microsoft.com/office/drawing/2014/main" id="{4C583F90-30D0-D67F-9FA7-DB00641DC51B}"/>
              </a:ext>
            </a:extLst>
          </p:cNvPr>
          <p:cNvSpPr/>
          <p:nvPr/>
        </p:nvSpPr>
        <p:spPr>
          <a:xfrm>
            <a:off x="2910119" y="3965941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336" name="Прямоугольник 335">
            <a:extLst>
              <a:ext uri="{FF2B5EF4-FFF2-40B4-BE49-F238E27FC236}">
                <a16:creationId xmlns:a16="http://schemas.microsoft.com/office/drawing/2014/main" id="{F8E54C53-B28F-F95E-DFC3-D381ED52EBFB}"/>
              </a:ext>
            </a:extLst>
          </p:cNvPr>
          <p:cNvSpPr/>
          <p:nvPr/>
        </p:nvSpPr>
        <p:spPr>
          <a:xfrm>
            <a:off x="3438670" y="394704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</a:p>
        </p:txBody>
      </p:sp>
      <p:sp>
        <p:nvSpPr>
          <p:cNvPr id="276" name="Прямоугольник 275">
            <a:extLst>
              <a:ext uri="{FF2B5EF4-FFF2-40B4-BE49-F238E27FC236}">
                <a16:creationId xmlns:a16="http://schemas.microsoft.com/office/drawing/2014/main" id="{F43D6FC9-BC8B-F44B-E3C4-9AFE688731C9}"/>
              </a:ext>
            </a:extLst>
          </p:cNvPr>
          <p:cNvSpPr/>
          <p:nvPr/>
        </p:nvSpPr>
        <p:spPr>
          <a:xfrm>
            <a:off x="3967033" y="3942043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338" name="Прямоугольник 337">
            <a:extLst>
              <a:ext uri="{FF2B5EF4-FFF2-40B4-BE49-F238E27FC236}">
                <a16:creationId xmlns:a16="http://schemas.microsoft.com/office/drawing/2014/main" id="{CA4C20B5-D8C8-1F7E-2587-FDEDA3624935}"/>
              </a:ext>
            </a:extLst>
          </p:cNvPr>
          <p:cNvSpPr/>
          <p:nvPr/>
        </p:nvSpPr>
        <p:spPr>
          <a:xfrm>
            <a:off x="1311400" y="393597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339" name="Прямоугольник 338">
            <a:extLst>
              <a:ext uri="{FF2B5EF4-FFF2-40B4-BE49-F238E27FC236}">
                <a16:creationId xmlns:a16="http://schemas.microsoft.com/office/drawing/2014/main" id="{22065CD0-7F97-7406-AC10-D76C84A1059F}"/>
              </a:ext>
            </a:extLst>
          </p:cNvPr>
          <p:cNvSpPr/>
          <p:nvPr/>
        </p:nvSpPr>
        <p:spPr>
          <a:xfrm>
            <a:off x="4472173" y="393684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341" name="Прямоугольник 340">
            <a:extLst>
              <a:ext uri="{FF2B5EF4-FFF2-40B4-BE49-F238E27FC236}">
                <a16:creationId xmlns:a16="http://schemas.microsoft.com/office/drawing/2014/main" id="{953DE1BA-F1C1-4DE5-A692-B49A0ACAD2C3}"/>
              </a:ext>
            </a:extLst>
          </p:cNvPr>
          <p:cNvSpPr/>
          <p:nvPr/>
        </p:nvSpPr>
        <p:spPr>
          <a:xfrm>
            <a:off x="761296" y="3934015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343" name="Прямоугольник 342">
            <a:extLst>
              <a:ext uri="{FF2B5EF4-FFF2-40B4-BE49-F238E27FC236}">
                <a16:creationId xmlns:a16="http://schemas.microsoft.com/office/drawing/2014/main" id="{4E3BC175-42F1-E7CC-9B49-10474022205F}"/>
              </a:ext>
            </a:extLst>
          </p:cNvPr>
          <p:cNvSpPr/>
          <p:nvPr/>
        </p:nvSpPr>
        <p:spPr>
          <a:xfrm>
            <a:off x="1808859" y="394892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grpSp>
        <p:nvGrpSpPr>
          <p:cNvPr id="348" name="Группа 347">
            <a:extLst>
              <a:ext uri="{FF2B5EF4-FFF2-40B4-BE49-F238E27FC236}">
                <a16:creationId xmlns:a16="http://schemas.microsoft.com/office/drawing/2014/main" id="{DEE335DA-8388-F4D8-44DF-DC6ABCEDB084}"/>
              </a:ext>
            </a:extLst>
          </p:cNvPr>
          <p:cNvGrpSpPr/>
          <p:nvPr/>
        </p:nvGrpSpPr>
        <p:grpSpPr>
          <a:xfrm>
            <a:off x="5455194" y="2670009"/>
            <a:ext cx="3263686" cy="3293903"/>
            <a:chOff x="5187811" y="2726293"/>
            <a:chExt cx="2903198" cy="2903198"/>
          </a:xfrm>
        </p:grpSpPr>
        <p:pic>
          <p:nvPicPr>
            <p:cNvPr id="345" name="Рисунок 344">
              <a:extLst>
                <a:ext uri="{FF2B5EF4-FFF2-40B4-BE49-F238E27FC236}">
                  <a16:creationId xmlns:a16="http://schemas.microsoft.com/office/drawing/2014/main" id="{641C69F6-0C3B-FA6B-18AB-8F477E303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811" y="2726293"/>
              <a:ext cx="2903198" cy="2903198"/>
            </a:xfrm>
            <a:prstGeom prst="rect">
              <a:avLst/>
            </a:prstGeom>
          </p:spPr>
        </p:pic>
        <p:pic>
          <p:nvPicPr>
            <p:cNvPr id="347" name="Рисунок 346">
              <a:extLst>
                <a:ext uri="{FF2B5EF4-FFF2-40B4-BE49-F238E27FC236}">
                  <a16:creationId xmlns:a16="http://schemas.microsoft.com/office/drawing/2014/main" id="{255F348E-6F3C-BDA4-BE22-EDF3C0A07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9508" y="2730718"/>
              <a:ext cx="2267406" cy="2267406"/>
            </a:xfrm>
            <a:prstGeom prst="rect">
              <a:avLst/>
            </a:prstGeom>
          </p:spPr>
        </p:pic>
      </p:grpSp>
      <p:grpSp>
        <p:nvGrpSpPr>
          <p:cNvPr id="377" name="Группа 376">
            <a:extLst>
              <a:ext uri="{FF2B5EF4-FFF2-40B4-BE49-F238E27FC236}">
                <a16:creationId xmlns:a16="http://schemas.microsoft.com/office/drawing/2014/main" id="{92C6ADA0-D286-D3B9-AA2B-1BB3FAB4376D}"/>
              </a:ext>
            </a:extLst>
          </p:cNvPr>
          <p:cNvGrpSpPr/>
          <p:nvPr/>
        </p:nvGrpSpPr>
        <p:grpSpPr>
          <a:xfrm>
            <a:off x="799045" y="3421921"/>
            <a:ext cx="4276167" cy="1080000"/>
            <a:chOff x="951445" y="3572461"/>
            <a:chExt cx="4276167" cy="1080000"/>
          </a:xfrm>
        </p:grpSpPr>
        <p:grpSp>
          <p:nvGrpSpPr>
            <p:cNvPr id="351" name="Группа 350">
              <a:extLst>
                <a:ext uri="{FF2B5EF4-FFF2-40B4-BE49-F238E27FC236}">
                  <a16:creationId xmlns:a16="http://schemas.microsoft.com/office/drawing/2014/main" id="{C413BCE0-B09E-74DF-A383-FA28BBC3BF34}"/>
                </a:ext>
              </a:extLst>
            </p:cNvPr>
            <p:cNvGrpSpPr/>
            <p:nvPr/>
          </p:nvGrpSpPr>
          <p:grpSpPr>
            <a:xfrm>
              <a:off x="951445" y="3572461"/>
              <a:ext cx="4276167" cy="1080000"/>
              <a:chOff x="7915833" y="1440583"/>
              <a:chExt cx="4276167" cy="1080000"/>
            </a:xfrm>
          </p:grpSpPr>
          <p:sp>
            <p:nvSpPr>
              <p:cNvPr id="352" name="Прямоугольник 351">
                <a:extLst>
                  <a:ext uri="{FF2B5EF4-FFF2-40B4-BE49-F238E27FC236}">
                    <a16:creationId xmlns:a16="http://schemas.microsoft.com/office/drawing/2014/main" id="{351BE48F-8F4B-5A22-C4C7-C68D47196562}"/>
                  </a:ext>
                </a:extLst>
              </p:cNvPr>
              <p:cNvSpPr/>
              <p:nvPr/>
            </p:nvSpPr>
            <p:spPr>
              <a:xfrm>
                <a:off x="11120586" y="1967280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Прямоугольник 352">
                <a:extLst>
                  <a:ext uri="{FF2B5EF4-FFF2-40B4-BE49-F238E27FC236}">
                    <a16:creationId xmlns:a16="http://schemas.microsoft.com/office/drawing/2014/main" id="{1221ECA9-6822-A498-5761-531BF3866666}"/>
                  </a:ext>
                </a:extLst>
              </p:cNvPr>
              <p:cNvSpPr/>
              <p:nvPr/>
            </p:nvSpPr>
            <p:spPr>
              <a:xfrm>
                <a:off x="11120586" y="1440583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Прямоугольник 353">
                <a:extLst>
                  <a:ext uri="{FF2B5EF4-FFF2-40B4-BE49-F238E27FC236}">
                    <a16:creationId xmlns:a16="http://schemas.microsoft.com/office/drawing/2014/main" id="{019820FC-A939-8E4C-CBE1-3D1EAF09ECEF}"/>
                  </a:ext>
                </a:extLst>
              </p:cNvPr>
              <p:cNvSpPr/>
              <p:nvPr/>
            </p:nvSpPr>
            <p:spPr>
              <a:xfrm>
                <a:off x="7915833" y="1980583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Прямоугольник 354">
                <a:extLst>
                  <a:ext uri="{FF2B5EF4-FFF2-40B4-BE49-F238E27FC236}">
                    <a16:creationId xmlns:a16="http://schemas.microsoft.com/office/drawing/2014/main" id="{7E3F256D-D58C-70BC-2B39-71B8617E8978}"/>
                  </a:ext>
                </a:extLst>
              </p:cNvPr>
              <p:cNvSpPr/>
              <p:nvPr/>
            </p:nvSpPr>
            <p:spPr>
              <a:xfrm>
                <a:off x="8457384" y="1440583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Прямоугольник 355">
                <a:extLst>
                  <a:ext uri="{FF2B5EF4-FFF2-40B4-BE49-F238E27FC236}">
                    <a16:creationId xmlns:a16="http://schemas.microsoft.com/office/drawing/2014/main" id="{38742D3D-EFC6-A214-9783-1DEB6EA2A3DB}"/>
                  </a:ext>
                </a:extLst>
              </p:cNvPr>
              <p:cNvSpPr/>
              <p:nvPr/>
            </p:nvSpPr>
            <p:spPr>
              <a:xfrm>
                <a:off x="8986385" y="1978411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Прямоугольник 356">
                <a:extLst>
                  <a:ext uri="{FF2B5EF4-FFF2-40B4-BE49-F238E27FC236}">
                    <a16:creationId xmlns:a16="http://schemas.microsoft.com/office/drawing/2014/main" id="{89026045-B637-767D-93C8-23D2C44DDA25}"/>
                  </a:ext>
                </a:extLst>
              </p:cNvPr>
              <p:cNvSpPr/>
              <p:nvPr/>
            </p:nvSpPr>
            <p:spPr>
              <a:xfrm>
                <a:off x="9518488" y="1978411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Прямоугольник 357">
                <a:extLst>
                  <a:ext uri="{FF2B5EF4-FFF2-40B4-BE49-F238E27FC236}">
                    <a16:creationId xmlns:a16="http://schemas.microsoft.com/office/drawing/2014/main" id="{21870595-370A-942F-1DCD-F3EC2491730D}"/>
                  </a:ext>
                </a:extLst>
              </p:cNvPr>
              <p:cNvSpPr/>
              <p:nvPr/>
            </p:nvSpPr>
            <p:spPr>
              <a:xfrm>
                <a:off x="10051437" y="1440583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Прямоугольник 358">
                <a:extLst>
                  <a:ext uri="{FF2B5EF4-FFF2-40B4-BE49-F238E27FC236}">
                    <a16:creationId xmlns:a16="http://schemas.microsoft.com/office/drawing/2014/main" id="{F1DBD35D-EFEE-1046-6351-96E478A996A3}"/>
                  </a:ext>
                </a:extLst>
              </p:cNvPr>
              <p:cNvSpPr/>
              <p:nvPr/>
            </p:nvSpPr>
            <p:spPr>
              <a:xfrm>
                <a:off x="7915833" y="1440583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Прямоугольник 359">
                <a:extLst>
                  <a:ext uri="{FF2B5EF4-FFF2-40B4-BE49-F238E27FC236}">
                    <a16:creationId xmlns:a16="http://schemas.microsoft.com/office/drawing/2014/main" id="{994EBDCC-E5B5-EC75-6D18-3EE6FF4B3FFC}"/>
                  </a:ext>
                </a:extLst>
              </p:cNvPr>
              <p:cNvSpPr/>
              <p:nvPr/>
            </p:nvSpPr>
            <p:spPr>
              <a:xfrm>
                <a:off x="8451885" y="1980583"/>
                <a:ext cx="540000" cy="53565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Прямоугольник 360">
                <a:extLst>
                  <a:ext uri="{FF2B5EF4-FFF2-40B4-BE49-F238E27FC236}">
                    <a16:creationId xmlns:a16="http://schemas.microsoft.com/office/drawing/2014/main" id="{B41A49E0-C1D7-E267-8877-6F853B1A0190}"/>
                  </a:ext>
                </a:extLst>
              </p:cNvPr>
              <p:cNvSpPr/>
              <p:nvPr/>
            </p:nvSpPr>
            <p:spPr>
              <a:xfrm>
                <a:off x="8987936" y="1444229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Прямоугольник 361">
                <a:extLst>
                  <a:ext uri="{FF2B5EF4-FFF2-40B4-BE49-F238E27FC236}">
                    <a16:creationId xmlns:a16="http://schemas.microsoft.com/office/drawing/2014/main" id="{E1A65F36-E9EC-92B6-7FD5-7C1E4BF892A8}"/>
                  </a:ext>
                </a:extLst>
              </p:cNvPr>
              <p:cNvSpPr/>
              <p:nvPr/>
            </p:nvSpPr>
            <p:spPr>
              <a:xfrm>
                <a:off x="9515386" y="1444229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Прямоугольник 362">
                <a:extLst>
                  <a:ext uri="{FF2B5EF4-FFF2-40B4-BE49-F238E27FC236}">
                    <a16:creationId xmlns:a16="http://schemas.microsoft.com/office/drawing/2014/main" id="{A2439E01-4CA2-BB58-0F6E-26487285B725}"/>
                  </a:ext>
                </a:extLst>
              </p:cNvPr>
              <p:cNvSpPr/>
              <p:nvPr/>
            </p:nvSpPr>
            <p:spPr>
              <a:xfrm>
                <a:off x="10054206" y="1972139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Прямоугольник 363">
                <a:extLst>
                  <a:ext uri="{FF2B5EF4-FFF2-40B4-BE49-F238E27FC236}">
                    <a16:creationId xmlns:a16="http://schemas.microsoft.com/office/drawing/2014/main" id="{337FB0F7-F0B9-1FC2-2C8F-F32D10D55396}"/>
                  </a:ext>
                </a:extLst>
              </p:cNvPr>
              <p:cNvSpPr/>
              <p:nvPr/>
            </p:nvSpPr>
            <p:spPr>
              <a:xfrm>
                <a:off x="10597844" y="1444229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Прямоугольник 364">
                <a:extLst>
                  <a:ext uri="{FF2B5EF4-FFF2-40B4-BE49-F238E27FC236}">
                    <a16:creationId xmlns:a16="http://schemas.microsoft.com/office/drawing/2014/main" id="{63FBE1F2-106A-74A3-69F8-0625A0883DD7}"/>
                  </a:ext>
                </a:extLst>
              </p:cNvPr>
              <p:cNvSpPr/>
              <p:nvPr/>
            </p:nvSpPr>
            <p:spPr>
              <a:xfrm>
                <a:off x="10597844" y="1972139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>
                <a:extLst>
                  <a:ext uri="{FF2B5EF4-FFF2-40B4-BE49-F238E27FC236}">
                    <a16:creationId xmlns:a16="http://schemas.microsoft.com/office/drawing/2014/main" id="{856713FF-8691-A00B-196B-EC0C1A3E3564}"/>
                  </a:ext>
                </a:extLst>
              </p:cNvPr>
              <p:cNvSpPr/>
              <p:nvPr/>
            </p:nvSpPr>
            <p:spPr>
              <a:xfrm>
                <a:off x="9062820" y="1540797"/>
                <a:ext cx="374941" cy="334813"/>
              </a:xfrm>
              <a:prstGeom prst="ellipse">
                <a:avLst/>
              </a:prstGeom>
              <a:solidFill>
                <a:srgbClr val="99FF3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>
                <a:extLst>
                  <a:ext uri="{FF2B5EF4-FFF2-40B4-BE49-F238E27FC236}">
                    <a16:creationId xmlns:a16="http://schemas.microsoft.com/office/drawing/2014/main" id="{E8E65C4A-1542-EE87-62D5-D81CC0CA235B}"/>
                  </a:ext>
                </a:extLst>
              </p:cNvPr>
              <p:cNvSpPr/>
              <p:nvPr/>
            </p:nvSpPr>
            <p:spPr>
              <a:xfrm>
                <a:off x="9593028" y="1549281"/>
                <a:ext cx="374941" cy="334813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>
                <a:extLst>
                  <a:ext uri="{FF2B5EF4-FFF2-40B4-BE49-F238E27FC236}">
                    <a16:creationId xmlns:a16="http://schemas.microsoft.com/office/drawing/2014/main" id="{BA4B773B-398B-7283-66F9-FB557059F7A4}"/>
                  </a:ext>
                </a:extLst>
              </p:cNvPr>
              <p:cNvSpPr/>
              <p:nvPr/>
            </p:nvSpPr>
            <p:spPr>
              <a:xfrm>
                <a:off x="10158639" y="1564287"/>
                <a:ext cx="374941" cy="33481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>
                <a:extLst>
                  <a:ext uri="{FF2B5EF4-FFF2-40B4-BE49-F238E27FC236}">
                    <a16:creationId xmlns:a16="http://schemas.microsoft.com/office/drawing/2014/main" id="{2598C615-95AD-5B3A-1034-8153D431CD4C}"/>
                  </a:ext>
                </a:extLst>
              </p:cNvPr>
              <p:cNvSpPr/>
              <p:nvPr/>
            </p:nvSpPr>
            <p:spPr>
              <a:xfrm>
                <a:off x="10702757" y="1549281"/>
                <a:ext cx="374941" cy="334813"/>
              </a:xfrm>
              <a:prstGeom prst="ellipse">
                <a:avLst/>
              </a:prstGeom>
              <a:solidFill>
                <a:srgbClr val="00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>
                <a:extLst>
                  <a:ext uri="{FF2B5EF4-FFF2-40B4-BE49-F238E27FC236}">
                    <a16:creationId xmlns:a16="http://schemas.microsoft.com/office/drawing/2014/main" id="{E02B1E3C-DD85-EA55-5EC2-1E9F61F3C6C2}"/>
                  </a:ext>
                </a:extLst>
              </p:cNvPr>
              <p:cNvSpPr/>
              <p:nvPr/>
            </p:nvSpPr>
            <p:spPr>
              <a:xfrm>
                <a:off x="11198823" y="1564287"/>
                <a:ext cx="374941" cy="334813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Прямоугольник 372">
                <a:extLst>
                  <a:ext uri="{FF2B5EF4-FFF2-40B4-BE49-F238E27FC236}">
                    <a16:creationId xmlns:a16="http://schemas.microsoft.com/office/drawing/2014/main" id="{74404080-2A30-4B7F-7421-47411808E415}"/>
                  </a:ext>
                </a:extLst>
              </p:cNvPr>
              <p:cNvSpPr/>
              <p:nvPr/>
            </p:nvSpPr>
            <p:spPr>
              <a:xfrm>
                <a:off x="11649735" y="1968836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Прямоугольник 373">
                <a:extLst>
                  <a:ext uri="{FF2B5EF4-FFF2-40B4-BE49-F238E27FC236}">
                    <a16:creationId xmlns:a16="http://schemas.microsoft.com/office/drawing/2014/main" id="{D6A5AF26-E550-956F-C5F1-3DBE242D8E6D}"/>
                  </a:ext>
                </a:extLst>
              </p:cNvPr>
              <p:cNvSpPr/>
              <p:nvPr/>
            </p:nvSpPr>
            <p:spPr>
              <a:xfrm>
                <a:off x="11652000" y="1441083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>
                <a:extLst>
                  <a:ext uri="{FF2B5EF4-FFF2-40B4-BE49-F238E27FC236}">
                    <a16:creationId xmlns:a16="http://schemas.microsoft.com/office/drawing/2014/main" id="{71C2B532-4680-115D-8A24-5159E1B80EC1}"/>
                  </a:ext>
                </a:extLst>
              </p:cNvPr>
              <p:cNvSpPr/>
              <p:nvPr/>
            </p:nvSpPr>
            <p:spPr>
              <a:xfrm>
                <a:off x="11730237" y="1564287"/>
                <a:ext cx="374941" cy="334813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73" name="Овал 272">
              <a:extLst>
                <a:ext uri="{FF2B5EF4-FFF2-40B4-BE49-F238E27FC236}">
                  <a16:creationId xmlns:a16="http://schemas.microsoft.com/office/drawing/2014/main" id="{BFC37C9F-4ECD-D83F-24FE-9D7D5790D7B0}"/>
                </a:ext>
              </a:extLst>
            </p:cNvPr>
            <p:cNvSpPr/>
            <p:nvPr/>
          </p:nvSpPr>
          <p:spPr>
            <a:xfrm>
              <a:off x="1033284" y="3672598"/>
              <a:ext cx="374941" cy="334813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6" name="Овал 375">
              <a:extLst>
                <a:ext uri="{FF2B5EF4-FFF2-40B4-BE49-F238E27FC236}">
                  <a16:creationId xmlns:a16="http://schemas.microsoft.com/office/drawing/2014/main" id="{FFA00BDB-F168-8200-964A-C895A0225ADA}"/>
                </a:ext>
              </a:extLst>
            </p:cNvPr>
            <p:cNvSpPr/>
            <p:nvPr/>
          </p:nvSpPr>
          <p:spPr>
            <a:xfrm>
              <a:off x="1563046" y="3672598"/>
              <a:ext cx="374941" cy="334813"/>
            </a:xfrm>
            <a:prstGeom prst="ellipse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37" name="Прямоугольник 336">
            <a:extLst>
              <a:ext uri="{FF2B5EF4-FFF2-40B4-BE49-F238E27FC236}">
                <a16:creationId xmlns:a16="http://schemas.microsoft.com/office/drawing/2014/main" id="{E6A704FE-8DD5-B053-08B2-F079A5E460A9}"/>
              </a:ext>
            </a:extLst>
          </p:cNvPr>
          <p:cNvSpPr/>
          <p:nvPr/>
        </p:nvSpPr>
        <p:spPr>
          <a:xfrm>
            <a:off x="4515114" y="3949207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335" name="Прямоугольник 334">
            <a:extLst>
              <a:ext uri="{FF2B5EF4-FFF2-40B4-BE49-F238E27FC236}">
                <a16:creationId xmlns:a16="http://schemas.microsoft.com/office/drawing/2014/main" id="{7C7DCA8C-A342-C53C-9B42-E4DFD3D28815}"/>
              </a:ext>
            </a:extLst>
          </p:cNvPr>
          <p:cNvSpPr/>
          <p:nvPr/>
        </p:nvSpPr>
        <p:spPr>
          <a:xfrm>
            <a:off x="3454504" y="3973463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</a:p>
        </p:txBody>
      </p:sp>
      <p:sp>
        <p:nvSpPr>
          <p:cNvPr id="378" name="Прямоугольник 377">
            <a:extLst>
              <a:ext uri="{FF2B5EF4-FFF2-40B4-BE49-F238E27FC236}">
                <a16:creationId xmlns:a16="http://schemas.microsoft.com/office/drawing/2014/main" id="{30D750C9-92D0-B650-2DEC-142A835E85E6}"/>
              </a:ext>
            </a:extLst>
          </p:cNvPr>
          <p:cNvSpPr/>
          <p:nvPr/>
        </p:nvSpPr>
        <p:spPr>
          <a:xfrm>
            <a:off x="3994138" y="3980627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280" name="Прямоугольник 279">
            <a:extLst>
              <a:ext uri="{FF2B5EF4-FFF2-40B4-BE49-F238E27FC236}">
                <a16:creationId xmlns:a16="http://schemas.microsoft.com/office/drawing/2014/main" id="{27F97275-AA42-40C1-2A36-FF68E392941D}"/>
              </a:ext>
            </a:extLst>
          </p:cNvPr>
          <p:cNvSpPr/>
          <p:nvPr/>
        </p:nvSpPr>
        <p:spPr>
          <a:xfrm>
            <a:off x="763492" y="3973207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</p:txBody>
      </p:sp>
      <p:sp>
        <p:nvSpPr>
          <p:cNvPr id="342" name="Прямоугольник 341">
            <a:extLst>
              <a:ext uri="{FF2B5EF4-FFF2-40B4-BE49-F238E27FC236}">
                <a16:creationId xmlns:a16="http://schemas.microsoft.com/office/drawing/2014/main" id="{EC27E25D-9C2F-D47B-9454-9360FF4D422C}"/>
              </a:ext>
            </a:extLst>
          </p:cNvPr>
          <p:cNvSpPr/>
          <p:nvPr/>
        </p:nvSpPr>
        <p:spPr>
          <a:xfrm>
            <a:off x="1826696" y="398630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379" name="Прямоугольник 378">
            <a:extLst>
              <a:ext uri="{FF2B5EF4-FFF2-40B4-BE49-F238E27FC236}">
                <a16:creationId xmlns:a16="http://schemas.microsoft.com/office/drawing/2014/main" id="{93DB648D-D910-2C7B-08DE-52061E9A1269}"/>
              </a:ext>
            </a:extLst>
          </p:cNvPr>
          <p:cNvSpPr/>
          <p:nvPr/>
        </p:nvSpPr>
        <p:spPr>
          <a:xfrm>
            <a:off x="1313059" y="398151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</p:txBody>
      </p:sp>
      <p:sp>
        <p:nvSpPr>
          <p:cNvPr id="291" name="Прямоугольник 290">
            <a:extLst>
              <a:ext uri="{FF2B5EF4-FFF2-40B4-BE49-F238E27FC236}">
                <a16:creationId xmlns:a16="http://schemas.microsoft.com/office/drawing/2014/main" id="{D9791EB2-D6F9-BB16-46A4-3E2CAF7E0B3F}"/>
              </a:ext>
            </a:extLst>
          </p:cNvPr>
          <p:cNvSpPr/>
          <p:nvPr/>
        </p:nvSpPr>
        <p:spPr>
          <a:xfrm>
            <a:off x="2407789" y="3984033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380" name="Прямоугольник 379">
            <a:extLst>
              <a:ext uri="{FF2B5EF4-FFF2-40B4-BE49-F238E27FC236}">
                <a16:creationId xmlns:a16="http://schemas.microsoft.com/office/drawing/2014/main" id="{05712640-1D0A-D90C-D8EC-F57034970128}"/>
              </a:ext>
            </a:extLst>
          </p:cNvPr>
          <p:cNvSpPr/>
          <p:nvPr/>
        </p:nvSpPr>
        <p:spPr>
          <a:xfrm>
            <a:off x="2928305" y="3975263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pic>
        <p:nvPicPr>
          <p:cNvPr id="382" name="Рисунок 381">
            <a:extLst>
              <a:ext uri="{FF2B5EF4-FFF2-40B4-BE49-F238E27FC236}">
                <a16:creationId xmlns:a16="http://schemas.microsoft.com/office/drawing/2014/main" id="{5E9045B9-DAAA-AFCB-B203-DD903695D8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403" y="2374102"/>
            <a:ext cx="3089336" cy="3089336"/>
          </a:xfrm>
          <a:prstGeom prst="rect">
            <a:avLst/>
          </a:prstGeom>
        </p:spPr>
      </p:pic>
      <p:grpSp>
        <p:nvGrpSpPr>
          <p:cNvPr id="398" name="Группа 397">
            <a:extLst>
              <a:ext uri="{FF2B5EF4-FFF2-40B4-BE49-F238E27FC236}">
                <a16:creationId xmlns:a16="http://schemas.microsoft.com/office/drawing/2014/main" id="{3A12F0E8-95C2-8BC8-B7D8-88DA9160B5E0}"/>
              </a:ext>
            </a:extLst>
          </p:cNvPr>
          <p:cNvGrpSpPr/>
          <p:nvPr/>
        </p:nvGrpSpPr>
        <p:grpSpPr>
          <a:xfrm>
            <a:off x="611182" y="3454941"/>
            <a:ext cx="4839694" cy="963222"/>
            <a:chOff x="8162801" y="4615108"/>
            <a:chExt cx="5831092" cy="1085308"/>
          </a:xfrm>
        </p:grpSpPr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584E5E42-1F24-617B-EE76-E23C6D3E4650}"/>
                </a:ext>
              </a:extLst>
            </p:cNvPr>
            <p:cNvSpPr/>
            <p:nvPr/>
          </p:nvSpPr>
          <p:spPr>
            <a:xfrm>
              <a:off x="11877827" y="5145708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Прямоугольник 117">
              <a:extLst>
                <a:ext uri="{FF2B5EF4-FFF2-40B4-BE49-F238E27FC236}">
                  <a16:creationId xmlns:a16="http://schemas.microsoft.com/office/drawing/2014/main" id="{57FEDC8C-93E9-22B8-D4D8-3E1D07459726}"/>
                </a:ext>
              </a:extLst>
            </p:cNvPr>
            <p:cNvSpPr/>
            <p:nvPr/>
          </p:nvSpPr>
          <p:spPr>
            <a:xfrm>
              <a:off x="11906003" y="4620416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Прямоугольник 118">
              <a:extLst>
                <a:ext uri="{FF2B5EF4-FFF2-40B4-BE49-F238E27FC236}">
                  <a16:creationId xmlns:a16="http://schemas.microsoft.com/office/drawing/2014/main" id="{403A5A4E-D032-7CED-1DF3-8DA7F54B6886}"/>
                </a:ext>
              </a:extLst>
            </p:cNvPr>
            <p:cNvSpPr/>
            <p:nvPr/>
          </p:nvSpPr>
          <p:spPr>
            <a:xfrm>
              <a:off x="8701250" y="5160416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2A871D78-23D2-4581-9A63-99D583BCB463}"/>
                </a:ext>
              </a:extLst>
            </p:cNvPr>
            <p:cNvSpPr/>
            <p:nvPr/>
          </p:nvSpPr>
          <p:spPr>
            <a:xfrm>
              <a:off x="9242801" y="4620416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Прямоугольник 120">
              <a:extLst>
                <a:ext uri="{FF2B5EF4-FFF2-40B4-BE49-F238E27FC236}">
                  <a16:creationId xmlns:a16="http://schemas.microsoft.com/office/drawing/2014/main" id="{4EA1E1AF-13FD-E45B-E49B-E2F55BDFC855}"/>
                </a:ext>
              </a:extLst>
            </p:cNvPr>
            <p:cNvSpPr/>
            <p:nvPr/>
          </p:nvSpPr>
          <p:spPr>
            <a:xfrm>
              <a:off x="9771802" y="5158244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Прямоугольник 124">
              <a:extLst>
                <a:ext uri="{FF2B5EF4-FFF2-40B4-BE49-F238E27FC236}">
                  <a16:creationId xmlns:a16="http://schemas.microsoft.com/office/drawing/2014/main" id="{E8E00EDB-77E1-80F6-D6F0-A13C767AD328}"/>
                </a:ext>
              </a:extLst>
            </p:cNvPr>
            <p:cNvSpPr/>
            <p:nvPr/>
          </p:nvSpPr>
          <p:spPr>
            <a:xfrm>
              <a:off x="10303905" y="5158244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Прямоугольник 146">
              <a:extLst>
                <a:ext uri="{FF2B5EF4-FFF2-40B4-BE49-F238E27FC236}">
                  <a16:creationId xmlns:a16="http://schemas.microsoft.com/office/drawing/2014/main" id="{007710FA-A97F-364D-7C9E-C1B2123AB5BA}"/>
                </a:ext>
              </a:extLst>
            </p:cNvPr>
            <p:cNvSpPr/>
            <p:nvPr/>
          </p:nvSpPr>
          <p:spPr>
            <a:xfrm>
              <a:off x="10836854" y="4620416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Прямоугольник 147">
              <a:extLst>
                <a:ext uri="{FF2B5EF4-FFF2-40B4-BE49-F238E27FC236}">
                  <a16:creationId xmlns:a16="http://schemas.microsoft.com/office/drawing/2014/main" id="{A727D0F5-BC79-3625-5D8E-80AA4BB693F8}"/>
                </a:ext>
              </a:extLst>
            </p:cNvPr>
            <p:cNvSpPr/>
            <p:nvPr/>
          </p:nvSpPr>
          <p:spPr>
            <a:xfrm>
              <a:off x="8701250" y="4620416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Прямоугольник 168">
              <a:extLst>
                <a:ext uri="{FF2B5EF4-FFF2-40B4-BE49-F238E27FC236}">
                  <a16:creationId xmlns:a16="http://schemas.microsoft.com/office/drawing/2014/main" id="{4B5EC389-33EF-763A-1B1D-4EA6E8E56163}"/>
                </a:ext>
              </a:extLst>
            </p:cNvPr>
            <p:cNvSpPr/>
            <p:nvPr/>
          </p:nvSpPr>
          <p:spPr>
            <a:xfrm>
              <a:off x="9236394" y="5162588"/>
              <a:ext cx="540000" cy="5356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Прямоугольник 169">
              <a:extLst>
                <a:ext uri="{FF2B5EF4-FFF2-40B4-BE49-F238E27FC236}">
                  <a16:creationId xmlns:a16="http://schemas.microsoft.com/office/drawing/2014/main" id="{47F83E17-BC4E-212C-9487-EC7C3EBB8587}"/>
                </a:ext>
              </a:extLst>
            </p:cNvPr>
            <p:cNvSpPr/>
            <p:nvPr/>
          </p:nvSpPr>
          <p:spPr>
            <a:xfrm>
              <a:off x="9782468" y="4615108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Прямоугольник 170">
              <a:extLst>
                <a:ext uri="{FF2B5EF4-FFF2-40B4-BE49-F238E27FC236}">
                  <a16:creationId xmlns:a16="http://schemas.microsoft.com/office/drawing/2014/main" id="{15E9D22C-335E-EB67-667A-A57C8C00E236}"/>
                </a:ext>
              </a:extLst>
            </p:cNvPr>
            <p:cNvSpPr/>
            <p:nvPr/>
          </p:nvSpPr>
          <p:spPr>
            <a:xfrm>
              <a:off x="10299623" y="4616194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CFE842EB-07ED-45B2-9902-B8F8E0DE7031}"/>
                </a:ext>
              </a:extLst>
            </p:cNvPr>
            <p:cNvSpPr/>
            <p:nvPr/>
          </p:nvSpPr>
          <p:spPr>
            <a:xfrm>
              <a:off x="10839623" y="515197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Прямоугольник 172">
              <a:extLst>
                <a:ext uri="{FF2B5EF4-FFF2-40B4-BE49-F238E27FC236}">
                  <a16:creationId xmlns:a16="http://schemas.microsoft.com/office/drawing/2014/main" id="{0390A6A0-68FD-5245-92AE-AD9F8527D368}"/>
                </a:ext>
              </a:extLst>
            </p:cNvPr>
            <p:cNvSpPr/>
            <p:nvPr/>
          </p:nvSpPr>
          <p:spPr>
            <a:xfrm>
              <a:off x="11354774" y="4616194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9" name="Прямоугольник 198">
              <a:extLst>
                <a:ext uri="{FF2B5EF4-FFF2-40B4-BE49-F238E27FC236}">
                  <a16:creationId xmlns:a16="http://schemas.microsoft.com/office/drawing/2014/main" id="{921F7A34-2C83-8353-7E2E-77E72BF51C2E}"/>
                </a:ext>
              </a:extLst>
            </p:cNvPr>
            <p:cNvSpPr/>
            <p:nvPr/>
          </p:nvSpPr>
          <p:spPr>
            <a:xfrm>
              <a:off x="11364675" y="515197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Прямоугольник 348">
              <a:extLst>
                <a:ext uri="{FF2B5EF4-FFF2-40B4-BE49-F238E27FC236}">
                  <a16:creationId xmlns:a16="http://schemas.microsoft.com/office/drawing/2014/main" id="{3B982048-05E5-CF7C-2610-6F1BC7373C25}"/>
                </a:ext>
              </a:extLst>
            </p:cNvPr>
            <p:cNvSpPr/>
            <p:nvPr/>
          </p:nvSpPr>
          <p:spPr>
            <a:xfrm>
              <a:off x="12415165" y="4622846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Прямоугольник 349">
              <a:extLst>
                <a:ext uri="{FF2B5EF4-FFF2-40B4-BE49-F238E27FC236}">
                  <a16:creationId xmlns:a16="http://schemas.microsoft.com/office/drawing/2014/main" id="{EE9DD396-0F17-8DAB-9D6E-A264989123F2}"/>
                </a:ext>
              </a:extLst>
            </p:cNvPr>
            <p:cNvSpPr/>
            <p:nvPr/>
          </p:nvSpPr>
          <p:spPr>
            <a:xfrm>
              <a:off x="12415165" y="5142997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" name="Прямоугольник 382">
              <a:extLst>
                <a:ext uri="{FF2B5EF4-FFF2-40B4-BE49-F238E27FC236}">
                  <a16:creationId xmlns:a16="http://schemas.microsoft.com/office/drawing/2014/main" id="{4A14DD6F-FEDC-AD9F-F0A1-73062B35B47F}"/>
                </a:ext>
              </a:extLst>
            </p:cNvPr>
            <p:cNvSpPr/>
            <p:nvPr/>
          </p:nvSpPr>
          <p:spPr>
            <a:xfrm>
              <a:off x="12933114" y="4615108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4" name="Прямоугольник 383">
              <a:extLst>
                <a:ext uri="{FF2B5EF4-FFF2-40B4-BE49-F238E27FC236}">
                  <a16:creationId xmlns:a16="http://schemas.microsoft.com/office/drawing/2014/main" id="{202D0823-39C7-64B1-9F7C-CB1CD29F66BA}"/>
                </a:ext>
              </a:extLst>
            </p:cNvPr>
            <p:cNvSpPr/>
            <p:nvPr/>
          </p:nvSpPr>
          <p:spPr>
            <a:xfrm>
              <a:off x="12917117" y="5151058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" name="Прямоугольник 384">
              <a:extLst>
                <a:ext uri="{FF2B5EF4-FFF2-40B4-BE49-F238E27FC236}">
                  <a16:creationId xmlns:a16="http://schemas.microsoft.com/office/drawing/2014/main" id="{6FB094C0-B678-0B39-15CC-5202ED36083F}"/>
                </a:ext>
              </a:extLst>
            </p:cNvPr>
            <p:cNvSpPr/>
            <p:nvPr/>
          </p:nvSpPr>
          <p:spPr>
            <a:xfrm>
              <a:off x="13453893" y="4622846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" name="Прямоугольник 385">
              <a:extLst>
                <a:ext uri="{FF2B5EF4-FFF2-40B4-BE49-F238E27FC236}">
                  <a16:creationId xmlns:a16="http://schemas.microsoft.com/office/drawing/2014/main" id="{20145C3D-3ECC-465E-BF10-3411FD57CC67}"/>
                </a:ext>
              </a:extLst>
            </p:cNvPr>
            <p:cNvSpPr/>
            <p:nvPr/>
          </p:nvSpPr>
          <p:spPr>
            <a:xfrm>
              <a:off x="13453893" y="5142997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7" name="Прямоугольник 386">
              <a:extLst>
                <a:ext uri="{FF2B5EF4-FFF2-40B4-BE49-F238E27FC236}">
                  <a16:creationId xmlns:a16="http://schemas.microsoft.com/office/drawing/2014/main" id="{A917DBBB-0938-FE42-E312-A5B362AA6796}"/>
                </a:ext>
              </a:extLst>
            </p:cNvPr>
            <p:cNvSpPr/>
            <p:nvPr/>
          </p:nvSpPr>
          <p:spPr>
            <a:xfrm>
              <a:off x="8162801" y="5151058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8" name="Прямоугольник 387">
              <a:extLst>
                <a:ext uri="{FF2B5EF4-FFF2-40B4-BE49-F238E27FC236}">
                  <a16:creationId xmlns:a16="http://schemas.microsoft.com/office/drawing/2014/main" id="{53A63B74-7509-83D2-4296-6C23D0A32042}"/>
                </a:ext>
              </a:extLst>
            </p:cNvPr>
            <p:cNvSpPr/>
            <p:nvPr/>
          </p:nvSpPr>
          <p:spPr>
            <a:xfrm>
              <a:off x="8162801" y="4622846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9" name="Овал 388">
              <a:extLst>
                <a:ext uri="{FF2B5EF4-FFF2-40B4-BE49-F238E27FC236}">
                  <a16:creationId xmlns:a16="http://schemas.microsoft.com/office/drawing/2014/main" id="{EA1F35E0-93C2-35A7-BACB-77387EC29835}"/>
                </a:ext>
              </a:extLst>
            </p:cNvPr>
            <p:cNvSpPr/>
            <p:nvPr/>
          </p:nvSpPr>
          <p:spPr>
            <a:xfrm>
              <a:off x="8241844" y="4725439"/>
              <a:ext cx="374941" cy="334813"/>
            </a:xfrm>
            <a:prstGeom prst="ellipse">
              <a:avLst/>
            </a:prstGeom>
            <a:solidFill>
              <a:srgbClr val="9933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9" name="Овал 308">
              <a:extLst>
                <a:ext uri="{FF2B5EF4-FFF2-40B4-BE49-F238E27FC236}">
                  <a16:creationId xmlns:a16="http://schemas.microsoft.com/office/drawing/2014/main" id="{92217402-1690-F7C3-DDAA-C47C083EE098}"/>
                </a:ext>
              </a:extLst>
            </p:cNvPr>
            <p:cNvSpPr/>
            <p:nvPr/>
          </p:nvSpPr>
          <p:spPr>
            <a:xfrm>
              <a:off x="8784259" y="4732741"/>
              <a:ext cx="374941" cy="33481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0" name="Овал 389">
              <a:extLst>
                <a:ext uri="{FF2B5EF4-FFF2-40B4-BE49-F238E27FC236}">
                  <a16:creationId xmlns:a16="http://schemas.microsoft.com/office/drawing/2014/main" id="{D9A4DC95-6507-66CA-5C1E-5F247572BA42}"/>
                </a:ext>
              </a:extLst>
            </p:cNvPr>
            <p:cNvSpPr/>
            <p:nvPr/>
          </p:nvSpPr>
          <p:spPr>
            <a:xfrm>
              <a:off x="9318923" y="4725439"/>
              <a:ext cx="374941" cy="334813"/>
            </a:xfrm>
            <a:prstGeom prst="ellipse">
              <a:avLst/>
            </a:prstGeom>
            <a:solidFill>
              <a:srgbClr val="9900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5" name="Овал 314">
              <a:extLst>
                <a:ext uri="{FF2B5EF4-FFF2-40B4-BE49-F238E27FC236}">
                  <a16:creationId xmlns:a16="http://schemas.microsoft.com/office/drawing/2014/main" id="{0D99EE1D-5557-A2CB-D3B8-1259792F8CE6}"/>
                </a:ext>
              </a:extLst>
            </p:cNvPr>
            <p:cNvSpPr/>
            <p:nvPr/>
          </p:nvSpPr>
          <p:spPr>
            <a:xfrm>
              <a:off x="9862608" y="4717701"/>
              <a:ext cx="374941" cy="334813"/>
            </a:xfrm>
            <a:prstGeom prst="ellipse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1" name="Овал 390">
              <a:extLst>
                <a:ext uri="{FF2B5EF4-FFF2-40B4-BE49-F238E27FC236}">
                  <a16:creationId xmlns:a16="http://schemas.microsoft.com/office/drawing/2014/main" id="{C3746AD2-8BBA-3076-9B24-4B7627FA33A9}"/>
                </a:ext>
              </a:extLst>
            </p:cNvPr>
            <p:cNvSpPr/>
            <p:nvPr/>
          </p:nvSpPr>
          <p:spPr>
            <a:xfrm>
              <a:off x="10390409" y="4725439"/>
              <a:ext cx="374941" cy="334813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2" name="Овал 391">
              <a:extLst>
                <a:ext uri="{FF2B5EF4-FFF2-40B4-BE49-F238E27FC236}">
                  <a16:creationId xmlns:a16="http://schemas.microsoft.com/office/drawing/2014/main" id="{71F38D03-0ECA-5367-3515-9A9F6517AE02}"/>
                </a:ext>
              </a:extLst>
            </p:cNvPr>
            <p:cNvSpPr/>
            <p:nvPr/>
          </p:nvSpPr>
          <p:spPr>
            <a:xfrm>
              <a:off x="10916994" y="4716677"/>
              <a:ext cx="374941" cy="33481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3" name="Овал 392">
              <a:extLst>
                <a:ext uri="{FF2B5EF4-FFF2-40B4-BE49-F238E27FC236}">
                  <a16:creationId xmlns:a16="http://schemas.microsoft.com/office/drawing/2014/main" id="{42E29823-270F-E479-339F-7A1A287D0AB6}"/>
                </a:ext>
              </a:extLst>
            </p:cNvPr>
            <p:cNvSpPr/>
            <p:nvPr/>
          </p:nvSpPr>
          <p:spPr>
            <a:xfrm>
              <a:off x="11443945" y="4719797"/>
              <a:ext cx="374941" cy="334813"/>
            </a:xfrm>
            <a:prstGeom prst="ellipse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4" name="Овал 393">
              <a:extLst>
                <a:ext uri="{FF2B5EF4-FFF2-40B4-BE49-F238E27FC236}">
                  <a16:creationId xmlns:a16="http://schemas.microsoft.com/office/drawing/2014/main" id="{804F2CC4-529E-C0F8-DE52-5B8A2AEBE90F}"/>
                </a:ext>
              </a:extLst>
            </p:cNvPr>
            <p:cNvSpPr/>
            <p:nvPr/>
          </p:nvSpPr>
          <p:spPr>
            <a:xfrm>
              <a:off x="11978331" y="4736336"/>
              <a:ext cx="374941" cy="334813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" name="Овал 394">
              <a:extLst>
                <a:ext uri="{FF2B5EF4-FFF2-40B4-BE49-F238E27FC236}">
                  <a16:creationId xmlns:a16="http://schemas.microsoft.com/office/drawing/2014/main" id="{58B06FB0-04AD-5446-D951-0EF599495249}"/>
                </a:ext>
              </a:extLst>
            </p:cNvPr>
            <p:cNvSpPr/>
            <p:nvPr/>
          </p:nvSpPr>
          <p:spPr>
            <a:xfrm>
              <a:off x="12473708" y="4717701"/>
              <a:ext cx="374941" cy="3348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6" name="Овал 395">
              <a:extLst>
                <a:ext uri="{FF2B5EF4-FFF2-40B4-BE49-F238E27FC236}">
                  <a16:creationId xmlns:a16="http://schemas.microsoft.com/office/drawing/2014/main" id="{B6FDFABB-6A1A-235B-B630-4586C4EF2EE9}"/>
                </a:ext>
              </a:extLst>
            </p:cNvPr>
            <p:cNvSpPr/>
            <p:nvPr/>
          </p:nvSpPr>
          <p:spPr>
            <a:xfrm>
              <a:off x="13013254" y="4717701"/>
              <a:ext cx="374941" cy="334813"/>
            </a:xfrm>
            <a:prstGeom prst="ellipse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" name="Овал 396">
              <a:extLst>
                <a:ext uri="{FF2B5EF4-FFF2-40B4-BE49-F238E27FC236}">
                  <a16:creationId xmlns:a16="http://schemas.microsoft.com/office/drawing/2014/main" id="{4A603E4B-EF2D-080E-211E-5D239F293969}"/>
                </a:ext>
              </a:extLst>
            </p:cNvPr>
            <p:cNvSpPr/>
            <p:nvPr/>
          </p:nvSpPr>
          <p:spPr>
            <a:xfrm>
              <a:off x="13523934" y="4725439"/>
              <a:ext cx="374941" cy="334813"/>
            </a:xfrm>
            <a:prstGeom prst="ellipse">
              <a:avLst/>
            </a:prstGeom>
            <a:solidFill>
              <a:srgbClr val="9900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00" name="Рисунок 399">
            <a:extLst>
              <a:ext uri="{FF2B5EF4-FFF2-40B4-BE49-F238E27FC236}">
                <a16:creationId xmlns:a16="http://schemas.microsoft.com/office/drawing/2014/main" id="{F7857C47-EF5E-30EB-49E2-0B7F3C7D8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107" y="2594234"/>
            <a:ext cx="2915815" cy="2915815"/>
          </a:xfrm>
          <a:prstGeom prst="rect">
            <a:avLst/>
          </a:prstGeom>
        </p:spPr>
      </p:pic>
      <p:sp>
        <p:nvSpPr>
          <p:cNvPr id="401" name="Прямоугольник 400">
            <a:extLst>
              <a:ext uri="{FF2B5EF4-FFF2-40B4-BE49-F238E27FC236}">
                <a16:creationId xmlns:a16="http://schemas.microsoft.com/office/drawing/2014/main" id="{A6E38721-BB2F-3826-1FA0-FB2847B5904D}"/>
              </a:ext>
            </a:extLst>
          </p:cNvPr>
          <p:cNvSpPr/>
          <p:nvPr/>
        </p:nvSpPr>
        <p:spPr>
          <a:xfrm>
            <a:off x="524182" y="3929419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</a:p>
        </p:txBody>
      </p:sp>
      <p:sp>
        <p:nvSpPr>
          <p:cNvPr id="402" name="Прямоугольник 401">
            <a:extLst>
              <a:ext uri="{FF2B5EF4-FFF2-40B4-BE49-F238E27FC236}">
                <a16:creationId xmlns:a16="http://schemas.microsoft.com/office/drawing/2014/main" id="{1AAC2ED8-1368-5BA5-AEF3-E25DDF0088D1}"/>
              </a:ext>
            </a:extLst>
          </p:cNvPr>
          <p:cNvSpPr/>
          <p:nvPr/>
        </p:nvSpPr>
        <p:spPr>
          <a:xfrm>
            <a:off x="994105" y="3937017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403" name="Прямоугольник 402">
            <a:extLst>
              <a:ext uri="{FF2B5EF4-FFF2-40B4-BE49-F238E27FC236}">
                <a16:creationId xmlns:a16="http://schemas.microsoft.com/office/drawing/2014/main" id="{CA295405-05AF-B1D3-1213-9DD36DBD973E}"/>
              </a:ext>
            </a:extLst>
          </p:cNvPr>
          <p:cNvSpPr/>
          <p:nvPr/>
        </p:nvSpPr>
        <p:spPr>
          <a:xfrm>
            <a:off x="1427952" y="3919949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404" name="Прямоугольник 403">
            <a:extLst>
              <a:ext uri="{FF2B5EF4-FFF2-40B4-BE49-F238E27FC236}">
                <a16:creationId xmlns:a16="http://schemas.microsoft.com/office/drawing/2014/main" id="{BBAF4E1B-B362-0266-2BF7-CF0309C3E323}"/>
              </a:ext>
            </a:extLst>
          </p:cNvPr>
          <p:cNvSpPr/>
          <p:nvPr/>
        </p:nvSpPr>
        <p:spPr>
          <a:xfrm>
            <a:off x="1856148" y="393163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405" name="Прямоугольник 404">
            <a:extLst>
              <a:ext uri="{FF2B5EF4-FFF2-40B4-BE49-F238E27FC236}">
                <a16:creationId xmlns:a16="http://schemas.microsoft.com/office/drawing/2014/main" id="{766CB6F2-3384-A7AB-7A64-E81C17074956}"/>
              </a:ext>
            </a:extLst>
          </p:cNvPr>
          <p:cNvSpPr/>
          <p:nvPr/>
        </p:nvSpPr>
        <p:spPr>
          <a:xfrm>
            <a:off x="2300251" y="394232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406" name="Прямоугольник 405">
            <a:extLst>
              <a:ext uri="{FF2B5EF4-FFF2-40B4-BE49-F238E27FC236}">
                <a16:creationId xmlns:a16="http://schemas.microsoft.com/office/drawing/2014/main" id="{B9C12FC5-FB13-E8DE-519C-24652B51B137}"/>
              </a:ext>
            </a:extLst>
          </p:cNvPr>
          <p:cNvSpPr/>
          <p:nvPr/>
        </p:nvSpPr>
        <p:spPr>
          <a:xfrm>
            <a:off x="2751135" y="392423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sp>
        <p:nvSpPr>
          <p:cNvPr id="407" name="Прямоугольник 406">
            <a:extLst>
              <a:ext uri="{FF2B5EF4-FFF2-40B4-BE49-F238E27FC236}">
                <a16:creationId xmlns:a16="http://schemas.microsoft.com/office/drawing/2014/main" id="{3DCBE724-67E1-5456-D2B6-3C0B2F73C71A}"/>
              </a:ext>
            </a:extLst>
          </p:cNvPr>
          <p:cNvSpPr/>
          <p:nvPr/>
        </p:nvSpPr>
        <p:spPr>
          <a:xfrm>
            <a:off x="3178943" y="392523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</p:txBody>
      </p:sp>
      <p:sp>
        <p:nvSpPr>
          <p:cNvPr id="408" name="Прямоугольник 407">
            <a:extLst>
              <a:ext uri="{FF2B5EF4-FFF2-40B4-BE49-F238E27FC236}">
                <a16:creationId xmlns:a16="http://schemas.microsoft.com/office/drawing/2014/main" id="{D374927A-89F6-7706-38DD-80828D50C161}"/>
              </a:ext>
            </a:extLst>
          </p:cNvPr>
          <p:cNvSpPr/>
          <p:nvPr/>
        </p:nvSpPr>
        <p:spPr>
          <a:xfrm>
            <a:off x="3610774" y="393275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</a:p>
        </p:txBody>
      </p:sp>
      <p:sp>
        <p:nvSpPr>
          <p:cNvPr id="409" name="Прямоугольник 408">
            <a:extLst>
              <a:ext uri="{FF2B5EF4-FFF2-40B4-BE49-F238E27FC236}">
                <a16:creationId xmlns:a16="http://schemas.microsoft.com/office/drawing/2014/main" id="{015BEC32-1D2B-B2C3-C25B-43EC34C6C99D}"/>
              </a:ext>
            </a:extLst>
          </p:cNvPr>
          <p:cNvSpPr/>
          <p:nvPr/>
        </p:nvSpPr>
        <p:spPr>
          <a:xfrm>
            <a:off x="4033855" y="394118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</a:p>
        </p:txBody>
      </p:sp>
      <p:sp>
        <p:nvSpPr>
          <p:cNvPr id="410" name="Прямоугольник 409">
            <a:extLst>
              <a:ext uri="{FF2B5EF4-FFF2-40B4-BE49-F238E27FC236}">
                <a16:creationId xmlns:a16="http://schemas.microsoft.com/office/drawing/2014/main" id="{18BB61E7-3796-801F-02D2-54A0E82B4F19}"/>
              </a:ext>
            </a:extLst>
          </p:cNvPr>
          <p:cNvSpPr/>
          <p:nvPr/>
        </p:nvSpPr>
        <p:spPr>
          <a:xfrm>
            <a:off x="4485338" y="393166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411" name="Прямоугольник 410">
            <a:extLst>
              <a:ext uri="{FF2B5EF4-FFF2-40B4-BE49-F238E27FC236}">
                <a16:creationId xmlns:a16="http://schemas.microsoft.com/office/drawing/2014/main" id="{5884F4C8-FEBB-B6BA-7B34-4F882CAFDC8A}"/>
              </a:ext>
            </a:extLst>
          </p:cNvPr>
          <p:cNvSpPr/>
          <p:nvPr/>
        </p:nvSpPr>
        <p:spPr>
          <a:xfrm>
            <a:off x="4935163" y="3920067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grpSp>
        <p:nvGrpSpPr>
          <p:cNvPr id="432" name="Группа 431">
            <a:extLst>
              <a:ext uri="{FF2B5EF4-FFF2-40B4-BE49-F238E27FC236}">
                <a16:creationId xmlns:a16="http://schemas.microsoft.com/office/drawing/2014/main" id="{178AD2C4-7A13-D22E-FBF4-4FC1AB5C9DCA}"/>
              </a:ext>
            </a:extLst>
          </p:cNvPr>
          <p:cNvGrpSpPr/>
          <p:nvPr/>
        </p:nvGrpSpPr>
        <p:grpSpPr>
          <a:xfrm>
            <a:off x="759100" y="3433430"/>
            <a:ext cx="4284295" cy="1080000"/>
            <a:chOff x="8729257" y="4866144"/>
            <a:chExt cx="4284295" cy="1080000"/>
          </a:xfrm>
        </p:grpSpPr>
        <p:grpSp>
          <p:nvGrpSpPr>
            <p:cNvPr id="415" name="Группа 414">
              <a:extLst>
                <a:ext uri="{FF2B5EF4-FFF2-40B4-BE49-F238E27FC236}">
                  <a16:creationId xmlns:a16="http://schemas.microsoft.com/office/drawing/2014/main" id="{73DD896D-2E5B-3C06-3983-0963EBD2EBEB}"/>
                </a:ext>
              </a:extLst>
            </p:cNvPr>
            <p:cNvGrpSpPr/>
            <p:nvPr/>
          </p:nvGrpSpPr>
          <p:grpSpPr>
            <a:xfrm>
              <a:off x="8729257" y="4866144"/>
              <a:ext cx="4284295" cy="1080000"/>
              <a:chOff x="8729257" y="4866144"/>
              <a:chExt cx="4284295" cy="1080000"/>
            </a:xfrm>
          </p:grpSpPr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AD13EDE5-73CE-124F-84D5-9D9EFFDD041C}"/>
                  </a:ext>
                </a:extLst>
              </p:cNvPr>
              <p:cNvSpPr/>
              <p:nvPr/>
            </p:nvSpPr>
            <p:spPr>
              <a:xfrm>
                <a:off x="11934010" y="5392841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41479F49-46F1-14F9-44DF-0682D44CC3E9}"/>
                  </a:ext>
                </a:extLst>
              </p:cNvPr>
              <p:cNvSpPr/>
              <p:nvPr/>
            </p:nvSpPr>
            <p:spPr>
              <a:xfrm>
                <a:off x="11934010" y="4866144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83323A35-507F-01CD-8446-BBD9346B7181}"/>
                  </a:ext>
                </a:extLst>
              </p:cNvPr>
              <p:cNvSpPr/>
              <p:nvPr/>
            </p:nvSpPr>
            <p:spPr>
              <a:xfrm>
                <a:off x="8729257" y="5406144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id="{3430288F-AEE3-7B0A-C197-F356C83EBD48}"/>
                  </a:ext>
                </a:extLst>
              </p:cNvPr>
              <p:cNvSpPr/>
              <p:nvPr/>
            </p:nvSpPr>
            <p:spPr>
              <a:xfrm>
                <a:off x="9270808" y="4866144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E01F9257-314F-89A1-437A-82440B0553FB}"/>
                  </a:ext>
                </a:extLst>
              </p:cNvPr>
              <p:cNvSpPr/>
              <p:nvPr/>
            </p:nvSpPr>
            <p:spPr>
              <a:xfrm>
                <a:off x="9799809" y="5403972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AE7A060D-1A51-D885-8C8A-DAA11CEBD69D}"/>
                  </a:ext>
                </a:extLst>
              </p:cNvPr>
              <p:cNvSpPr/>
              <p:nvPr/>
            </p:nvSpPr>
            <p:spPr>
              <a:xfrm>
                <a:off x="10331912" y="5403972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E77F0EB1-9544-993F-E5F6-580B976B42AA}"/>
                  </a:ext>
                </a:extLst>
              </p:cNvPr>
              <p:cNvSpPr/>
              <p:nvPr/>
            </p:nvSpPr>
            <p:spPr>
              <a:xfrm>
                <a:off x="10864861" y="4866144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Прямоугольник 81">
                <a:extLst>
                  <a:ext uri="{FF2B5EF4-FFF2-40B4-BE49-F238E27FC236}">
                    <a16:creationId xmlns:a16="http://schemas.microsoft.com/office/drawing/2014/main" id="{289D58CD-4233-3F15-81EC-16678E431944}"/>
                  </a:ext>
                </a:extLst>
              </p:cNvPr>
              <p:cNvSpPr/>
              <p:nvPr/>
            </p:nvSpPr>
            <p:spPr>
              <a:xfrm>
                <a:off x="8729257" y="4866144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Прямоугольник 82">
                <a:extLst>
                  <a:ext uri="{FF2B5EF4-FFF2-40B4-BE49-F238E27FC236}">
                    <a16:creationId xmlns:a16="http://schemas.microsoft.com/office/drawing/2014/main" id="{81C1B9DF-35E3-0589-4825-83B25FE14FA3}"/>
                  </a:ext>
                </a:extLst>
              </p:cNvPr>
              <p:cNvSpPr/>
              <p:nvPr/>
            </p:nvSpPr>
            <p:spPr>
              <a:xfrm>
                <a:off x="9265309" y="5406144"/>
                <a:ext cx="540000" cy="53565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Прямоугольник 83">
                <a:extLst>
                  <a:ext uri="{FF2B5EF4-FFF2-40B4-BE49-F238E27FC236}">
                    <a16:creationId xmlns:a16="http://schemas.microsoft.com/office/drawing/2014/main" id="{07837AD2-1C35-E2DA-1916-D61B9D4AE5ED}"/>
                  </a:ext>
                </a:extLst>
              </p:cNvPr>
              <p:cNvSpPr/>
              <p:nvPr/>
            </p:nvSpPr>
            <p:spPr>
              <a:xfrm>
                <a:off x="9801360" y="4869790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Прямоугольник 84">
                <a:extLst>
                  <a:ext uri="{FF2B5EF4-FFF2-40B4-BE49-F238E27FC236}">
                    <a16:creationId xmlns:a16="http://schemas.microsoft.com/office/drawing/2014/main" id="{C865DAEF-1C55-0685-0F5F-B493979441C1}"/>
                  </a:ext>
                </a:extLst>
              </p:cNvPr>
              <p:cNvSpPr/>
              <p:nvPr/>
            </p:nvSpPr>
            <p:spPr>
              <a:xfrm>
                <a:off x="10328810" y="4869790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Прямоугольник 85">
                <a:extLst>
                  <a:ext uri="{FF2B5EF4-FFF2-40B4-BE49-F238E27FC236}">
                    <a16:creationId xmlns:a16="http://schemas.microsoft.com/office/drawing/2014/main" id="{6B64BCFA-A192-2112-11B1-2D8DBEBED31F}"/>
                  </a:ext>
                </a:extLst>
              </p:cNvPr>
              <p:cNvSpPr/>
              <p:nvPr/>
            </p:nvSpPr>
            <p:spPr>
              <a:xfrm>
                <a:off x="10867630" y="5397700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Прямоугольник 86">
                <a:extLst>
                  <a:ext uri="{FF2B5EF4-FFF2-40B4-BE49-F238E27FC236}">
                    <a16:creationId xmlns:a16="http://schemas.microsoft.com/office/drawing/2014/main" id="{FBC4A1E3-85CB-636C-E403-03ECE5324884}"/>
                  </a:ext>
                </a:extLst>
              </p:cNvPr>
              <p:cNvSpPr/>
              <p:nvPr/>
            </p:nvSpPr>
            <p:spPr>
              <a:xfrm>
                <a:off x="11393714" y="4866144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Прямоугольник 92">
                <a:extLst>
                  <a:ext uri="{FF2B5EF4-FFF2-40B4-BE49-F238E27FC236}">
                    <a16:creationId xmlns:a16="http://schemas.microsoft.com/office/drawing/2014/main" id="{AA1B4DFA-17A9-5A18-A0AC-41EFC152346A}"/>
                  </a:ext>
                </a:extLst>
              </p:cNvPr>
              <p:cNvSpPr/>
              <p:nvPr/>
            </p:nvSpPr>
            <p:spPr>
              <a:xfrm>
                <a:off x="11393862" y="5391049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2" name="Прямоугольник 411">
                <a:extLst>
                  <a:ext uri="{FF2B5EF4-FFF2-40B4-BE49-F238E27FC236}">
                    <a16:creationId xmlns:a16="http://schemas.microsoft.com/office/drawing/2014/main" id="{F495FC2A-C1DC-4F0C-9E22-D703F47DD068}"/>
                  </a:ext>
                </a:extLst>
              </p:cNvPr>
              <p:cNvSpPr/>
              <p:nvPr/>
            </p:nvSpPr>
            <p:spPr>
              <a:xfrm>
                <a:off x="12473552" y="4866144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3" name="Прямоугольник 412">
                <a:extLst>
                  <a:ext uri="{FF2B5EF4-FFF2-40B4-BE49-F238E27FC236}">
                    <a16:creationId xmlns:a16="http://schemas.microsoft.com/office/drawing/2014/main" id="{37E850C9-B349-7145-4EE0-8303E4387046}"/>
                  </a:ext>
                </a:extLst>
              </p:cNvPr>
              <p:cNvSpPr/>
              <p:nvPr/>
            </p:nvSpPr>
            <p:spPr>
              <a:xfrm>
                <a:off x="12471928" y="5392841"/>
                <a:ext cx="54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14" name="Овал 413">
              <a:extLst>
                <a:ext uri="{FF2B5EF4-FFF2-40B4-BE49-F238E27FC236}">
                  <a16:creationId xmlns:a16="http://schemas.microsoft.com/office/drawing/2014/main" id="{77365670-81BC-BD40-29C4-6A5FFE0564B0}"/>
                </a:ext>
              </a:extLst>
            </p:cNvPr>
            <p:cNvSpPr/>
            <p:nvPr/>
          </p:nvSpPr>
          <p:spPr>
            <a:xfrm>
              <a:off x="8800660" y="4958295"/>
              <a:ext cx="374941" cy="334813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6" name="Овал 415">
              <a:extLst>
                <a:ext uri="{FF2B5EF4-FFF2-40B4-BE49-F238E27FC236}">
                  <a16:creationId xmlns:a16="http://schemas.microsoft.com/office/drawing/2014/main" id="{D31512E1-0E1E-FEA7-12E0-D92C05172997}"/>
                </a:ext>
              </a:extLst>
            </p:cNvPr>
            <p:cNvSpPr/>
            <p:nvPr/>
          </p:nvSpPr>
          <p:spPr>
            <a:xfrm>
              <a:off x="9337940" y="4958294"/>
              <a:ext cx="374941" cy="33481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" name="Овал 416">
              <a:extLst>
                <a:ext uri="{FF2B5EF4-FFF2-40B4-BE49-F238E27FC236}">
                  <a16:creationId xmlns:a16="http://schemas.microsoft.com/office/drawing/2014/main" id="{B9B3AFDA-E511-95F5-55D1-F4AF2CF9FEA1}"/>
                </a:ext>
              </a:extLst>
            </p:cNvPr>
            <p:cNvSpPr/>
            <p:nvPr/>
          </p:nvSpPr>
          <p:spPr>
            <a:xfrm>
              <a:off x="9875220" y="4958294"/>
              <a:ext cx="374941" cy="3348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" name="Овал 417">
              <a:extLst>
                <a:ext uri="{FF2B5EF4-FFF2-40B4-BE49-F238E27FC236}">
                  <a16:creationId xmlns:a16="http://schemas.microsoft.com/office/drawing/2014/main" id="{FFA4C448-8DED-73AC-A3B4-D7802524AF96}"/>
                </a:ext>
              </a:extLst>
            </p:cNvPr>
            <p:cNvSpPr/>
            <p:nvPr/>
          </p:nvSpPr>
          <p:spPr>
            <a:xfrm>
              <a:off x="10418951" y="4958293"/>
              <a:ext cx="374941" cy="33481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1" name="Овал 310">
              <a:extLst>
                <a:ext uri="{FF2B5EF4-FFF2-40B4-BE49-F238E27FC236}">
                  <a16:creationId xmlns:a16="http://schemas.microsoft.com/office/drawing/2014/main" id="{A077FCAB-00E4-DE7F-98C7-BBFF308101A5}"/>
                </a:ext>
              </a:extLst>
            </p:cNvPr>
            <p:cNvSpPr/>
            <p:nvPr/>
          </p:nvSpPr>
          <p:spPr>
            <a:xfrm>
              <a:off x="10950891" y="4958293"/>
              <a:ext cx="374941" cy="334813"/>
            </a:xfrm>
            <a:prstGeom prst="ellipse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9" name="Овал 418">
              <a:extLst>
                <a:ext uri="{FF2B5EF4-FFF2-40B4-BE49-F238E27FC236}">
                  <a16:creationId xmlns:a16="http://schemas.microsoft.com/office/drawing/2014/main" id="{DD03F560-6305-9CBB-7F87-311908D71BA5}"/>
                </a:ext>
              </a:extLst>
            </p:cNvPr>
            <p:cNvSpPr/>
            <p:nvPr/>
          </p:nvSpPr>
          <p:spPr>
            <a:xfrm>
              <a:off x="11482831" y="4958779"/>
              <a:ext cx="374941" cy="334813"/>
            </a:xfrm>
            <a:prstGeom prst="ellipse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0" name="Овал 419">
              <a:extLst>
                <a:ext uri="{FF2B5EF4-FFF2-40B4-BE49-F238E27FC236}">
                  <a16:creationId xmlns:a16="http://schemas.microsoft.com/office/drawing/2014/main" id="{C1A799CB-0D0F-857D-AD73-087268BAC26C}"/>
                </a:ext>
              </a:extLst>
            </p:cNvPr>
            <p:cNvSpPr/>
            <p:nvPr/>
          </p:nvSpPr>
          <p:spPr>
            <a:xfrm>
              <a:off x="12025283" y="4958293"/>
              <a:ext cx="374941" cy="334813"/>
            </a:xfrm>
            <a:prstGeom prst="ellipse">
              <a:avLst/>
            </a:prstGeom>
            <a:solidFill>
              <a:srgbClr val="99FF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" name="Овал 420">
              <a:extLst>
                <a:ext uri="{FF2B5EF4-FFF2-40B4-BE49-F238E27FC236}">
                  <a16:creationId xmlns:a16="http://schemas.microsoft.com/office/drawing/2014/main" id="{13B53C76-C427-4423-9A5F-91984839779C}"/>
                </a:ext>
              </a:extLst>
            </p:cNvPr>
            <p:cNvSpPr/>
            <p:nvPr/>
          </p:nvSpPr>
          <p:spPr>
            <a:xfrm>
              <a:off x="12554395" y="4958292"/>
              <a:ext cx="374941" cy="334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22" name="Прямоугольник 421">
            <a:extLst>
              <a:ext uri="{FF2B5EF4-FFF2-40B4-BE49-F238E27FC236}">
                <a16:creationId xmlns:a16="http://schemas.microsoft.com/office/drawing/2014/main" id="{F96E7711-3070-5694-46D0-28B6178F86FC}"/>
              </a:ext>
            </a:extLst>
          </p:cNvPr>
          <p:cNvSpPr/>
          <p:nvPr/>
        </p:nvSpPr>
        <p:spPr>
          <a:xfrm>
            <a:off x="734451" y="395600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</p:txBody>
      </p:sp>
      <p:sp>
        <p:nvSpPr>
          <p:cNvPr id="423" name="Прямоугольник 422">
            <a:extLst>
              <a:ext uri="{FF2B5EF4-FFF2-40B4-BE49-F238E27FC236}">
                <a16:creationId xmlns:a16="http://schemas.microsoft.com/office/drawing/2014/main" id="{794F26DD-680E-BFAB-0E22-8B98F9A454C2}"/>
              </a:ext>
            </a:extLst>
          </p:cNvPr>
          <p:cNvSpPr/>
          <p:nvPr/>
        </p:nvSpPr>
        <p:spPr>
          <a:xfrm>
            <a:off x="1240078" y="3984839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424" name="Прямоугольник 423">
            <a:extLst>
              <a:ext uri="{FF2B5EF4-FFF2-40B4-BE49-F238E27FC236}">
                <a16:creationId xmlns:a16="http://schemas.microsoft.com/office/drawing/2014/main" id="{462BF70D-F238-B319-70A3-484414929442}"/>
              </a:ext>
            </a:extLst>
          </p:cNvPr>
          <p:cNvSpPr/>
          <p:nvPr/>
        </p:nvSpPr>
        <p:spPr>
          <a:xfrm>
            <a:off x="1765164" y="3984745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425" name="Прямоугольник 424">
            <a:extLst>
              <a:ext uri="{FF2B5EF4-FFF2-40B4-BE49-F238E27FC236}">
                <a16:creationId xmlns:a16="http://schemas.microsoft.com/office/drawing/2014/main" id="{B96AFAC1-C59A-D065-580A-7819A5C1CD4C}"/>
              </a:ext>
            </a:extLst>
          </p:cNvPr>
          <p:cNvSpPr/>
          <p:nvPr/>
        </p:nvSpPr>
        <p:spPr>
          <a:xfrm>
            <a:off x="2331630" y="3973207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sp>
        <p:nvSpPr>
          <p:cNvPr id="426" name="Прямоугольник 425">
            <a:extLst>
              <a:ext uri="{FF2B5EF4-FFF2-40B4-BE49-F238E27FC236}">
                <a16:creationId xmlns:a16="http://schemas.microsoft.com/office/drawing/2014/main" id="{62CAF007-C30F-8289-B052-7073588EB144}"/>
              </a:ext>
            </a:extLst>
          </p:cNvPr>
          <p:cNvSpPr/>
          <p:nvPr/>
        </p:nvSpPr>
        <p:spPr>
          <a:xfrm>
            <a:off x="2855650" y="3963953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427" name="Прямоугольник 426">
            <a:extLst>
              <a:ext uri="{FF2B5EF4-FFF2-40B4-BE49-F238E27FC236}">
                <a16:creationId xmlns:a16="http://schemas.microsoft.com/office/drawing/2014/main" id="{3C675A2E-7E84-DA8C-7B0E-A76A2CBD9F2A}"/>
              </a:ext>
            </a:extLst>
          </p:cNvPr>
          <p:cNvSpPr/>
          <p:nvPr/>
        </p:nvSpPr>
        <p:spPr>
          <a:xfrm>
            <a:off x="3396085" y="3958935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428" name="Прямоугольник 427">
            <a:extLst>
              <a:ext uri="{FF2B5EF4-FFF2-40B4-BE49-F238E27FC236}">
                <a16:creationId xmlns:a16="http://schemas.microsoft.com/office/drawing/2014/main" id="{8CA05649-6ED5-D040-2219-1E088B521868}"/>
              </a:ext>
            </a:extLst>
          </p:cNvPr>
          <p:cNvSpPr/>
          <p:nvPr/>
        </p:nvSpPr>
        <p:spPr>
          <a:xfrm>
            <a:off x="3918342" y="3973207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429" name="Прямоугольник 428">
            <a:extLst>
              <a:ext uri="{FF2B5EF4-FFF2-40B4-BE49-F238E27FC236}">
                <a16:creationId xmlns:a16="http://schemas.microsoft.com/office/drawing/2014/main" id="{CDB8EB73-4A19-9895-35E6-3E72BA9F3969}"/>
              </a:ext>
            </a:extLst>
          </p:cNvPr>
          <p:cNvSpPr/>
          <p:nvPr/>
        </p:nvSpPr>
        <p:spPr>
          <a:xfrm>
            <a:off x="4440836" y="397976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</a:p>
        </p:txBody>
      </p:sp>
      <p:pic>
        <p:nvPicPr>
          <p:cNvPr id="431" name="Рисунок 430">
            <a:extLst>
              <a:ext uri="{FF2B5EF4-FFF2-40B4-BE49-F238E27FC236}">
                <a16:creationId xmlns:a16="http://schemas.microsoft.com/office/drawing/2014/main" id="{05F3D12E-A3B6-EFD2-E2E0-0A3A6468D49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237" y="2650630"/>
            <a:ext cx="3097492" cy="3097492"/>
          </a:xfrm>
          <a:prstGeom prst="rect">
            <a:avLst/>
          </a:prstGeom>
        </p:spPr>
      </p:pic>
      <p:pic>
        <p:nvPicPr>
          <p:cNvPr id="433" name="Рисунок 432">
            <a:extLst>
              <a:ext uri="{FF2B5EF4-FFF2-40B4-BE49-F238E27FC236}">
                <a16:creationId xmlns:a16="http://schemas.microsoft.com/office/drawing/2014/main" id="{43B43986-C8D2-55AA-7E94-C957FD80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3530" y="5868472"/>
            <a:ext cx="1084422" cy="938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Рисунок 433">
            <a:extLst>
              <a:ext uri="{FF2B5EF4-FFF2-40B4-BE49-F238E27FC236}">
                <a16:creationId xmlns:a16="http://schemas.microsoft.com/office/drawing/2014/main" id="{85538F3A-51AD-E3DC-10AC-75712AFF7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58145" y="603316"/>
            <a:ext cx="6038026" cy="603802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73180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9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9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5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5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0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5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0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1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6" dur="5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1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1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5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1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6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1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6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1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6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6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7"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9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2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7" dur="5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2"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4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5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9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2"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4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7" dur="5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5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2" dur="5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5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5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5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9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2" dur="5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5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4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6" fill="hold">
                      <p:stCondLst>
                        <p:cond delay="indefinite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2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2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7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7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2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7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2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7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3" dur="5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5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8" dur="5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5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0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3" dur="5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5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5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8" dur="5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5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0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3" dur="5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5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8" dur="5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5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3" dur="5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5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5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8" dur="5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5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0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3" dur="5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4" dur="5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5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8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0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2" fill="hold">
                      <p:stCondLst>
                        <p:cond delay="indefinite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6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8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9" fill="hold">
                      <p:stCondLst>
                        <p:cond delay="indefinite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3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4" fill="hold">
                      <p:stCondLst>
                        <p:cond delay="indefinite"/>
                      </p:stCondLst>
                      <p:childTnLst>
                        <p:par>
                          <p:cTn id="635" fill="hold">
                            <p:stCondLst>
                              <p:cond delay="0"/>
                            </p:stCondLst>
                            <p:childTnLst>
                              <p:par>
                                <p:cTn id="6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8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3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4" fill="hold">
                      <p:stCondLst>
                        <p:cond delay="indefinite"/>
                      </p:stCondLst>
                      <p:childTnLst>
                        <p:par>
                          <p:cTn id="645" fill="hold">
                            <p:stCondLst>
                              <p:cond delay="0"/>
                            </p:stCondLst>
                            <p:childTnLst>
                              <p:par>
                                <p:cTn id="6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8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9" fill="hold">
                      <p:stCondLst>
                        <p:cond delay="indefinite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4" fill="hold">
                      <p:stCondLst>
                        <p:cond delay="indefinite"/>
                      </p:stCondLst>
                      <p:childTnLst>
                        <p:par>
                          <p:cTn id="655" fill="hold">
                            <p:stCondLst>
                              <p:cond delay="0"/>
                            </p:stCondLst>
                            <p:childTnLst>
                              <p:par>
                                <p:cTn id="6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8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9" fill="hold">
                      <p:stCondLst>
                        <p:cond delay="indefinite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3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4" fill="hold">
                      <p:stCondLst>
                        <p:cond delay="indefinite"/>
                      </p:stCondLst>
                      <p:childTnLst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8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9" fill="hold">
                      <p:stCondLst>
                        <p:cond delay="indefinite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3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8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3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4" fill="hold">
                      <p:stCondLst>
                        <p:cond delay="indefinite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8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0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50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50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6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9" dur="5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0" dur="5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4"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6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9"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0"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1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4" dur="5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5" dur="5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6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9" dur="5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0" dur="5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4" dur="5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5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6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9" dur="5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5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4" dur="5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5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6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9" dur="5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5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1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4" dur="5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5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6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9" dur="500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0" dur="500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1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4" dur="5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5" dur="5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6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8" fill="hold">
                      <p:stCondLst>
                        <p:cond delay="indefinite"/>
                      </p:stCondLst>
                      <p:childTnLst>
                        <p:par>
                          <p:cTn id="759" fill="hold">
                            <p:stCondLst>
                              <p:cond delay="0"/>
                            </p:stCondLst>
                            <p:childTnLst>
                              <p:par>
                                <p:cTn id="7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2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4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5" fill="hold">
                      <p:stCondLst>
                        <p:cond delay="indefinite"/>
                      </p:stCondLst>
                      <p:childTnLst>
                        <p:par>
                          <p:cTn id="766" fill="hold">
                            <p:stCondLst>
                              <p:cond delay="0"/>
                            </p:stCondLst>
                            <p:childTnLst>
                              <p:par>
                                <p:cTn id="7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9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0" fill="hold">
                      <p:stCondLst>
                        <p:cond delay="indefinite"/>
                      </p:stCondLst>
                      <p:childTnLst>
                        <p:par>
                          <p:cTn id="771" fill="hold">
                            <p:stCondLst>
                              <p:cond delay="0"/>
                            </p:stCondLst>
                            <p:childTnLst>
                              <p:par>
                                <p:cTn id="7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4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5" fill="hold">
                      <p:stCondLst>
                        <p:cond delay="indefinite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9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0" fill="hold">
                      <p:stCondLst>
                        <p:cond delay="indefinite"/>
                      </p:stCondLst>
                      <p:childTnLst>
                        <p:par>
                          <p:cTn id="781" fill="hold">
                            <p:stCondLst>
                              <p:cond delay="0"/>
                            </p:stCondLst>
                            <p:childTnLst>
                              <p:par>
                                <p:cTn id="7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4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5" fill="hold">
                      <p:stCondLst>
                        <p:cond delay="indefinite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9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0" fill="hold">
                      <p:stCondLst>
                        <p:cond delay="indefinite"/>
                      </p:stCondLst>
                      <p:childTnLst>
                        <p:par>
                          <p:cTn id="791" fill="hold">
                            <p:stCondLst>
                              <p:cond delay="0"/>
                            </p:stCondLst>
                            <p:childTnLst>
                              <p:par>
                                <p:cTn id="7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4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5" fill="hold">
                      <p:stCondLst>
                        <p:cond delay="indefinite"/>
                      </p:stCondLst>
                      <p:childTnLst>
                        <p:par>
                          <p:cTn id="796" fill="hold">
                            <p:stCondLst>
                              <p:cond delay="0"/>
                            </p:stCondLst>
                            <p:childTnLst>
                              <p:par>
                                <p:cTn id="7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9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0" fill="hold">
                      <p:stCondLst>
                        <p:cond delay="indefinite"/>
                      </p:stCondLst>
                      <p:childTnLst>
                        <p:par>
                          <p:cTn id="801" fill="hold">
                            <p:stCondLst>
                              <p:cond delay="0"/>
                            </p:stCondLst>
                            <p:childTnLst>
                              <p:par>
                                <p:cTn id="8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4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5" fill="hold">
                      <p:stCondLst>
                        <p:cond delay="indefinite"/>
                      </p:stCondLst>
                      <p:childTnLst>
                        <p:par>
                          <p:cTn id="806" fill="hold">
                            <p:stCondLst>
                              <p:cond delay="0"/>
                            </p:stCondLst>
                            <p:childTnLst>
                              <p:par>
                                <p:cTn id="8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9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0" fill="hold">
                      <p:stCondLst>
                        <p:cond delay="indefinite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3" dur="5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4" dur="5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5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8" dur="5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9" dur="5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0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3" dur="5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5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5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8" dur="50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9" dur="50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0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3" dur="5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4" dur="5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5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8" dur="5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9" dur="5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0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3" dur="50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4" dur="50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5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8" dur="5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5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0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3" dur="5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5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5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8" dur="5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9" dur="5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0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4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7" fill="hold">
                      <p:stCondLst>
                        <p:cond delay="indefinite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6" restart="whenNotActive" fill="hold" evtFilter="cancelBubble" nodeType="interactiveSeq">
                <p:stCondLst>
                  <p:cond evt="onClick" delay="0">
                    <p:tgtEl>
                      <p:spTgt spid="4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7" fill="hold">
                      <p:stCondLst>
                        <p:cond delay="0"/>
                      </p:stCondLst>
                      <p:childTnLst>
                        <p:par>
                          <p:cTn id="878" fill="hold">
                            <p:stCondLst>
                              <p:cond delay="0"/>
                            </p:stCondLst>
                            <p:childTnLst>
                              <p:par>
                                <p:cTn id="8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1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3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4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5" fill="hold">
                      <p:stCondLst>
                        <p:cond delay="indefinite"/>
                      </p:stCondLst>
                      <p:childTnLst>
                        <p:par>
                          <p:cTn id="886" fill="hold">
                            <p:stCondLst>
                              <p:cond delay="0"/>
                            </p:stCondLst>
                            <p:childTnLst>
                              <p:par>
                                <p:cTn id="8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8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"/>
                  </p:tgtEl>
                </p:cond>
              </p:nextCondLst>
            </p:seq>
          </p:childTnLst>
        </p:cTn>
      </p:par>
    </p:tnLst>
    <p:bldLst>
      <p:bldP spid="149" grpId="0"/>
      <p:bldP spid="149" grpId="1"/>
      <p:bldP spid="152" grpId="0"/>
      <p:bldP spid="152" grpId="1"/>
      <p:bldP spid="151" grpId="0"/>
      <p:bldP spid="151" grpId="1"/>
      <p:bldP spid="150" grpId="0"/>
      <p:bldP spid="150" grpId="1"/>
      <p:bldP spid="193" grpId="0"/>
      <p:bldP spid="193" grpId="1"/>
      <p:bldP spid="194" grpId="0"/>
      <p:bldP spid="194" grpId="1"/>
      <p:bldP spid="195" grpId="0"/>
      <p:bldP spid="195" grpId="1"/>
      <p:bldP spid="196" grpId="0"/>
      <p:bldP spid="196" grpId="1"/>
      <p:bldP spid="197" grpId="0"/>
      <p:bldP spid="197" grpId="1"/>
      <p:bldP spid="198" grpId="0"/>
      <p:bldP spid="198" grpId="1"/>
      <p:bldP spid="217" grpId="0"/>
      <p:bldP spid="217" grpId="1"/>
      <p:bldP spid="219" grpId="0"/>
      <p:bldP spid="219" grpId="1"/>
      <p:bldP spid="221" grpId="0"/>
      <p:bldP spid="221" grpId="1"/>
      <p:bldP spid="222" grpId="0"/>
      <p:bldP spid="222" grpId="1"/>
      <p:bldP spid="223" grpId="0"/>
      <p:bldP spid="223" grpId="1"/>
      <p:bldP spid="225" grpId="0"/>
      <p:bldP spid="225" grpId="1"/>
      <p:bldP spid="278" grpId="0"/>
      <p:bldP spid="278" grpId="1"/>
      <p:bldP spid="218" grpId="0"/>
      <p:bldP spid="218" grpId="1"/>
      <p:bldP spid="279" grpId="0"/>
      <p:bldP spid="279" grpId="1"/>
      <p:bldP spid="281" grpId="0"/>
      <p:bldP spid="281" grpId="1"/>
      <p:bldP spid="220" grpId="0"/>
      <p:bldP spid="220" grpId="1"/>
      <p:bldP spid="290" grpId="0"/>
      <p:bldP spid="290" grpId="1"/>
      <p:bldP spid="293" grpId="0"/>
      <p:bldP spid="293" grpId="1"/>
      <p:bldP spid="295" grpId="0"/>
      <p:bldP spid="295" grpId="1"/>
      <p:bldP spid="277" grpId="0"/>
      <p:bldP spid="277" grpId="1"/>
      <p:bldP spid="224" grpId="0"/>
      <p:bldP spid="224" grpId="1"/>
      <p:bldP spid="296" grpId="0"/>
      <p:bldP spid="296" grpId="1"/>
      <p:bldP spid="292" grpId="0"/>
      <p:bldP spid="292" grpId="1"/>
      <p:bldP spid="294" grpId="0"/>
      <p:bldP spid="294" grpId="1"/>
      <p:bldP spid="336" grpId="0"/>
      <p:bldP spid="336" grpId="1"/>
      <p:bldP spid="276" grpId="0"/>
      <p:bldP spid="276" grpId="1"/>
      <p:bldP spid="338" grpId="0"/>
      <p:bldP spid="338" grpId="1"/>
      <p:bldP spid="339" grpId="0"/>
      <p:bldP spid="339" grpId="1"/>
      <p:bldP spid="341" grpId="0"/>
      <p:bldP spid="341" grpId="1"/>
      <p:bldP spid="343" grpId="0"/>
      <p:bldP spid="343" grpId="1"/>
      <p:bldP spid="337" grpId="0"/>
      <p:bldP spid="337" grpId="1"/>
      <p:bldP spid="335" grpId="0"/>
      <p:bldP spid="335" grpId="1"/>
      <p:bldP spid="378" grpId="0"/>
      <p:bldP spid="378" grpId="1"/>
      <p:bldP spid="280" grpId="0"/>
      <p:bldP spid="280" grpId="1"/>
      <p:bldP spid="342" grpId="0"/>
      <p:bldP spid="342" grpId="1"/>
      <p:bldP spid="379" grpId="0"/>
      <p:bldP spid="379" grpId="1"/>
      <p:bldP spid="291" grpId="0"/>
      <p:bldP spid="291" grpId="1"/>
      <p:bldP spid="380" grpId="0"/>
      <p:bldP spid="380" grpId="1"/>
      <p:bldP spid="401" grpId="0"/>
      <p:bldP spid="401" grpId="1"/>
      <p:bldP spid="402" grpId="0"/>
      <p:bldP spid="402" grpId="1"/>
      <p:bldP spid="403" grpId="0"/>
      <p:bldP spid="403" grpId="1"/>
      <p:bldP spid="404" grpId="0"/>
      <p:bldP spid="404" grpId="1"/>
      <p:bldP spid="405" grpId="0"/>
      <p:bldP spid="405" grpId="1"/>
      <p:bldP spid="406" grpId="0"/>
      <p:bldP spid="406" grpId="1"/>
      <p:bldP spid="407" grpId="0"/>
      <p:bldP spid="407" grpId="1"/>
      <p:bldP spid="408" grpId="0"/>
      <p:bldP spid="408" grpId="1"/>
      <p:bldP spid="409" grpId="0"/>
      <p:bldP spid="409" grpId="1"/>
      <p:bldP spid="410" grpId="0"/>
      <p:bldP spid="410" grpId="1"/>
      <p:bldP spid="411" grpId="0"/>
      <p:bldP spid="411" grpId="1"/>
      <p:bldP spid="422" grpId="0"/>
      <p:bldP spid="422" grpId="1"/>
      <p:bldP spid="423" grpId="0"/>
      <p:bldP spid="423" grpId="1"/>
      <p:bldP spid="424" grpId="0"/>
      <p:bldP spid="424" grpId="1"/>
      <p:bldP spid="425" grpId="0"/>
      <p:bldP spid="425" grpId="1"/>
      <p:bldP spid="426" grpId="0"/>
      <p:bldP spid="426" grpId="1"/>
      <p:bldP spid="427" grpId="0"/>
      <p:bldP spid="427" grpId="1"/>
      <p:bldP spid="428" grpId="0"/>
      <p:bldP spid="428" grpId="1"/>
      <p:bldP spid="429" grpId="0"/>
      <p:bldP spid="42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82</Words>
  <Application>Microsoft Office PowerPoint</Application>
  <PresentationFormat>Широкоэкранный</PresentationFormat>
  <Paragraphs>82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4</cp:revision>
  <dcterms:created xsi:type="dcterms:W3CDTF">2025-07-24T06:16:05Z</dcterms:created>
  <dcterms:modified xsi:type="dcterms:W3CDTF">2025-07-25T12:21:46Z</dcterms:modified>
</cp:coreProperties>
</file>