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28"/>
  </p:normalViewPr>
  <p:slideViewPr>
    <p:cSldViewPr snapToGrid="0" showGuides="1">
      <p:cViewPr varScale="1">
        <p:scale>
          <a:sx n="74" d="100"/>
          <a:sy n="74" d="100"/>
        </p:scale>
        <p:origin x="176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AC62D0-A3E7-90E4-649A-A8430E1ECB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CE312B3-D9D8-869A-414F-9DD8699765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874246-4696-B852-759A-98AE926D3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A60C-3975-794D-949B-049159CEFD93}" type="datetimeFigureOut">
              <a:rPr lang="ru-KZ" smtClean="0"/>
              <a:t>14.09.2024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A94107-8749-E98E-9830-7532A1EE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645873-E582-68A6-128C-01E111126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EB7F-DF65-5B42-B9FD-00A94613100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88845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25811-F28B-3CCF-AF73-4888A8764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91229FE-6579-28A3-166F-316FD92A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78120C-3128-A562-682C-93A4D5EB7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A60C-3975-794D-949B-049159CEFD93}" type="datetimeFigureOut">
              <a:rPr lang="ru-KZ" smtClean="0"/>
              <a:t>14.09.2024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9F53E1-9F03-32E9-7016-5FCF997BA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B40151-7099-2CC4-B83D-F159B212D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EB7F-DF65-5B42-B9FD-00A94613100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7730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1E705F0-62D9-3992-C4B7-D38C5E0C73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AB5C9CC-72AC-A723-6456-075D00F98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E704A5-3FF2-33E8-5764-03682851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A60C-3975-794D-949B-049159CEFD93}" type="datetimeFigureOut">
              <a:rPr lang="ru-KZ" smtClean="0"/>
              <a:t>14.09.2024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F3E14C-4FAB-FEBB-F7FF-C691B085E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56231F-DA22-82A2-3A0C-801E71CBD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EB7F-DF65-5B42-B9FD-00A94613100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32991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528FA5-13D5-FBE1-B2E4-173EA1BB8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6F9E58-48FD-B546-9BDD-256CCE120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835D8E-2F83-3268-C1A3-076F11133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A60C-3975-794D-949B-049159CEFD93}" type="datetimeFigureOut">
              <a:rPr lang="ru-KZ" smtClean="0"/>
              <a:t>14.09.2024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6CC8AE-8ABF-0AD1-2FCF-C999DF710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DBCB0E-095B-4CC0-969E-4516445F6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EB7F-DF65-5B42-B9FD-00A94613100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1080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55C12C-B41B-60F3-A24F-9B1DE49B0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758926-B0B5-9084-11AC-ABB72BE9A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1A98E4-EF44-B6D3-154F-1A66B9BA0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A60C-3975-794D-949B-049159CEFD93}" type="datetimeFigureOut">
              <a:rPr lang="ru-KZ" smtClean="0"/>
              <a:t>14.09.2024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1D3124-2045-416A-5B2F-45730347D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D73675-66B2-97BE-817E-9C5C3B21F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EB7F-DF65-5B42-B9FD-00A94613100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00292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4DD233-6C54-108F-7332-72DC09CC6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E2FC7A-B868-4715-9A6A-39F2C01901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8392900-BCC3-FE82-C6D8-3895D1099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151060-AFE4-EA76-E029-3FCEEEE6B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A60C-3975-794D-949B-049159CEFD93}" type="datetimeFigureOut">
              <a:rPr lang="ru-KZ" smtClean="0"/>
              <a:t>14.09.2024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DFE9786-3C72-0CD8-3C0B-71706A3BB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EAEFC7-8876-AAE6-5455-203B62802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EB7F-DF65-5B42-B9FD-00A94613100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6039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8C80D8-65F2-CC5E-E66E-2B1051337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C411D0-15FC-B041-8BF2-8069603A3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E20298A-4C6C-992C-A256-5C087483B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127EE1-D41F-5A93-9818-9A61D17019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9581677-DB8D-87C5-9CAC-E63479DDF1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83F754F-9B86-936D-5F66-9B1A36B2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A60C-3975-794D-949B-049159CEFD93}" type="datetimeFigureOut">
              <a:rPr lang="ru-KZ" smtClean="0"/>
              <a:t>14.09.2024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AAF0094-BE2F-1E6B-DD6C-93AB9D215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EBE93F8-4D6A-6569-6D7F-E26072156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EB7F-DF65-5B42-B9FD-00A94613100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55761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3DCB53-8818-DF3E-415D-A5C5A1F95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64C461A-C51F-A907-60EA-FC89B5A2E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A60C-3975-794D-949B-049159CEFD93}" type="datetimeFigureOut">
              <a:rPr lang="ru-KZ" smtClean="0"/>
              <a:t>14.09.2024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37C7535-447E-5E45-4ED8-1B6D98F0D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BF9C7C5-86A6-4D2B-935E-B6F08072E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EB7F-DF65-5B42-B9FD-00A94613100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3097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6F0ACB4-63FD-5D3C-EE16-007076F3E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A60C-3975-794D-949B-049159CEFD93}" type="datetimeFigureOut">
              <a:rPr lang="ru-KZ" smtClean="0"/>
              <a:t>14.09.2024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92348F7-98E8-F715-9153-9D042825A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BAF2906-C367-E925-CD79-E5CF49DF2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EB7F-DF65-5B42-B9FD-00A94613100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28608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59EBEA-8C21-2F45-9872-7DF7AA066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F42759-84A6-387F-6D0D-802B61B91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1AE47F2-4D98-03D3-2B9D-19265F61B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53C3AA7-8A3B-9F00-EEC6-6636903AC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A60C-3975-794D-949B-049159CEFD93}" type="datetimeFigureOut">
              <a:rPr lang="ru-KZ" smtClean="0"/>
              <a:t>14.09.2024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D2A5BC-61CC-0238-2C6B-A52F336B9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1AAA8F9-FACA-F0DB-6139-648EBE963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EB7F-DF65-5B42-B9FD-00A94613100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7784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F5026D-A9BB-2E96-2798-360C61283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09111E8-4870-4B02-02B5-8B0EA240E2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4B8D0A8-475B-2100-197F-0C4AC8796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572A58F-56A4-606B-DB97-195C842CE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A60C-3975-794D-949B-049159CEFD93}" type="datetimeFigureOut">
              <a:rPr lang="ru-KZ" smtClean="0"/>
              <a:t>14.09.2024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D4541C-C649-FAFC-1C42-50E3A3D93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427F04-46D0-54A8-71C9-6AE4AAC67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EB7F-DF65-5B42-B9FD-00A94613100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55334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95DE51-AF9C-2B9C-DDC3-918C3DF2C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B73B48-EF49-3306-1404-E1047AD9A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F884BF-F7B0-EBE1-136B-4A7F557369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5BA60C-3975-794D-949B-049159CEFD93}" type="datetimeFigureOut">
              <a:rPr lang="ru-KZ" smtClean="0"/>
              <a:t>14.09.2024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BE9769-26B8-903B-5170-04D53A272C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4FAFAE-6406-5105-651C-6932C2D185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4FEB7F-DF65-5B42-B9FD-00A94613100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13566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UebJRn0t11w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ультимедиа в Интернете 3" descr="Капитан Краб: &quot;Зарядка-загадка&quot;">
            <a:hlinkClick r:id="" action="ppaction://media"/>
            <a:extLst>
              <a:ext uri="{FF2B5EF4-FFF2-40B4-BE49-F238E27FC236}">
                <a16:creationId xmlns:a16="http://schemas.microsoft.com/office/drawing/2014/main" id="{CDBBE38E-45DE-4DB9-0457-E17649EF318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8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58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Широкоэкранный</PresentationFormat>
  <Paragraphs>0</Paragraphs>
  <Slides>1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Лия Добровольская</dc:creator>
  <cp:lastModifiedBy>Лия Добровольская</cp:lastModifiedBy>
  <cp:revision>1</cp:revision>
  <dcterms:created xsi:type="dcterms:W3CDTF">2024-09-14T05:38:08Z</dcterms:created>
  <dcterms:modified xsi:type="dcterms:W3CDTF">2024-09-14T05:39:03Z</dcterms:modified>
</cp:coreProperties>
</file>