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5575" cy="6897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00" y="4509120"/>
            <a:ext cx="2520000" cy="2520000"/>
          </a:xfrm>
          <a:prstGeom prst="rect">
            <a:avLst/>
          </a:prstGeom>
        </p:spPr>
      </p:pic>
      <p:cxnSp>
        <p:nvCxnSpPr>
          <p:cNvPr id="10" name="Скругленная соединительная линия 9"/>
          <p:cNvCxnSpPr>
            <a:endCxn id="25" idx="4"/>
          </p:cNvCxnSpPr>
          <p:nvPr/>
        </p:nvCxnSpPr>
        <p:spPr>
          <a:xfrm rot="16200000" flipV="1">
            <a:off x="5553710" y="4620332"/>
            <a:ext cx="2294307" cy="9510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>
            <a:endCxn id="25" idx="7"/>
          </p:cNvCxnSpPr>
          <p:nvPr/>
        </p:nvCxnSpPr>
        <p:spPr>
          <a:xfrm rot="16200000" flipH="1">
            <a:off x="6067171" y="2082919"/>
            <a:ext cx="1871497" cy="604111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flipV="1">
            <a:off x="3018690" y="1314907"/>
            <a:ext cx="1152128" cy="1016194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 rot="5400000" flipH="1" flipV="1">
            <a:off x="1725863" y="3276451"/>
            <a:ext cx="1272092" cy="617183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791744" y="4725144"/>
            <a:ext cx="1944216" cy="1224136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1483956" y="6111724"/>
            <a:ext cx="1587708" cy="262605"/>
          </a:xfrm>
          <a:prstGeom prst="curvedConnector3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343472" y="2213247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B05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6907" y="4141246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АР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922" y="570275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98452" y="3212976"/>
            <a:ext cx="3053732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7030A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5001" y="947033"/>
            <a:ext cx="2880320" cy="73574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5000"/>
                  <a:shade val="30000"/>
                  <a:satMod val="115000"/>
                </a:schemeClr>
              </a:gs>
              <a:gs pos="50000">
                <a:schemeClr val="bg1">
                  <a:lumMod val="85000"/>
                  <a:shade val="67500"/>
                  <a:satMod val="115000"/>
                </a:schemeClr>
              </a:gs>
              <a:gs pos="100000">
                <a:schemeClr val="bg1">
                  <a:lumMod val="8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ЄР </a:t>
            </a:r>
            <a:r>
              <a:rPr lang="ru-RU" sz="28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ЄР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800" b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ЄР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349724"/>
            <a:ext cx="1213555" cy="1440000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43" y="-310465"/>
            <a:ext cx="2742857" cy="5485715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959850" y="1682750"/>
            <a:ext cx="32258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5028E-6 0.00787 C 0.01772 0.0213 0.04403 0.02223 0.06331 0.02385 C 0.1033 0.04352 0.06487 0.0257 0.17129 0.03195 C 0.19044 0.03287 0.21115 0.04514 0.23069 0.04792 C 0.24671 0.05764 0.28306 0.0588 0.30077 0.06204 C 0.31796 0.06135 0.33503 0.06111 0.35222 0.05996 C 0.36069 0.05926 0.37424 0.05093 0.38179 0.04792 C 0.38817 0.04584 0.3943 0.0426 0.40068 0.03982 C 0.40433 0.03843 0.41149 0.03588 0.41149 0.03611 C 0.41918 0.02709 0.42829 0.0213 0.43715 0.01598 C 0.4434 0.00162 0.43507 0.01875 0.44523 0.00371 C 0.4494 -0.00231 0.45031 -0.01226 0.45187 -0.02014 C 0.45135 -0.04699 0.45838 -0.07708 0.4494 -0.10046 C 0.44458 -0.11273 0.43819 -0.11851 0.43038 -0.12639 C 0.42465 -0.1324 0.41957 -0.14027 0.4141 -0.14676 C 0.40472 -0.1574 0.39378 -0.16689 0.38322 -0.17476 C 0.37463 -0.17407 0.36577 -0.175 0.35743 -0.17268 C 0.356 -0.17222 0.35678 -0.16851 0.356 -0.16666 C 0.35509 -0.16389 0.35353 -0.16111 0.35222 -0.15856 C 0.34818 -0.15162 0.34415 -0.14676 0.33998 -0.14051 " pathEditMode="relative" rAng="0" ptsTypes="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3" y="-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998 -0.14051 C 0.33737 -0.12685 0.32878 -0.11898 0.32187 -0.11273 C 0.29413 -0.08773 0.26847 -0.09074 0.23772 -0.08519 C 0.23043 -0.0838 0.22301 -0.08195 0.21571 -0.08056 C 0.1795 -0.08125 0.14329 -0.08079 0.10707 -0.08287 C 0.09249 -0.0838 0.07894 -0.10093 0.06565 -0.1081 C 0.06096 -0.11644 0.05679 -0.1169 0.05145 -0.12431 C 0.04637 -0.13125 0.04468 -0.13681 0.03856 -0.14051 C 0.02788 -0.15903 0.04208 -0.13588 0.02944 -0.15185 C 0.02345 -0.15949 0.01993 -0.16713 0.01264 -0.17037 C 0.00782 -0.1787 0.00222 -0.18727 -0.00417 -0.19097 C -0.00508 -0.19329 -0.0056 -0.19607 -0.00677 -0.19792 C -0.00912 -0.20162 -0.01446 -0.20718 -0.01446 -0.20718 C -0.01615 -0.2162 -0.01706 -0.22014 -0.02227 -0.22315 C -0.02318 -0.22801 -0.02605 -0.23195 -0.02618 -0.23704 C -0.02683 -0.26435 -0.02787 -0.28542 -0.01706 -0.30139 C -0.01563 -0.30347 -0.01498 -0.30695 -0.01328 -0.3081 C -0.01003 -0.31019 -0.00638 -0.30972 -0.00286 -0.31042 C 0.01993 -0.32384 0.04247 -0.3382 0.06695 -0.3382 " pathEditMode="relative" ptsTypes="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96 -0.3382 C 0.05875 -0.33958 0.04547 -0.33658 0.03726 -0.34722 C 0.03583 -0.34908 0.03479 -0.35208 0.03335 -0.35417 C 0.03088 -0.35764 0.02554 -0.36343 0.02554 -0.36343 C 0.02111 -0.37523 0.01746 -0.38264 0.01264 -0.39329 C 0.00978 -0.39977 0.00808 -0.40787 0.00483 -0.41389 C 0.00157 -0.41991 -0.00025 -0.42269 -0.00286 -0.43009 C -0.00794 -0.44445 -0.01015 -0.46042 -0.01588 -0.47384 C -0.01888 -0.49676 -0.02318 -0.52014 -0.02748 -0.54259 C -0.02657 -0.58241 -0.02644 -0.62245 -0.02487 -0.66227 C -0.02448 -0.67107 -0.02136 -0.67755 -0.01966 -0.68519 C -0.01367 -0.71181 -0.00625 -0.7294 0.00483 -0.74954 C 0.01147 -0.76158 0.01264 -0.76482 0.02163 -0.76806 C 0.02918 -0.77477 0.03687 -0.77778 0.04495 -0.78171 C 0.04755 -0.7831 0.05016 -0.78472 0.05276 -0.78634 C 0.05406 -0.78704 0.05667 -0.78866 0.05667 -0.78866 C 0.07308 -0.78796 0.08936 -0.78773 0.10578 -0.78634 C 0.11398 -0.78565 0.12154 -0.77917 0.12909 -0.77477 C 0.14225 -0.76713 0.1558 -0.76019 0.16921 -0.75417 C 0.17794 -0.74352 0.18875 -0.73935 0.19761 -0.72894 C 0.20295 -0.71482 0.20503 -0.70324 0.21311 -0.69213 C 0.21624 -0.6757 0.21415 -0.68218 0.21832 -0.67153 C 0.21871 -0.66921 0.21962 -0.66458 0.21962 -0.66458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62 -0.66435 C 0.22066 -0.67547 0.22079 -0.68287 0.22483 -0.6919 C 0.22756 -0.70834 0.23369 -0.73403 0.24294 -0.74329 C 0.24619 -0.7581 0.2527 -0.76621 0.25974 -0.77685 C 0.27263 -0.79653 0.2884 -0.81759 0.30637 -0.82431 C 0.32344 -0.84167 0.34714 -0.84445 0.36707 -0.85 C 0.39469 -0.84954 0.4223 -0.84931 0.44992 -0.84815 C 0.45851 -0.84769 0.46867 -0.83264 0.47714 -0.82824 C 0.4817 -0.82292 0.486 -0.81783 0.49134 -0.81459 C 0.49381 -0.81297 0.49903 -0.81042 0.49903 -0.81042 C 0.50384 -0.79954 0.49889 -0.8081 0.50554 -0.80255 C 0.51843 -0.79167 0.50866 -0.79676 0.51713 -0.79283 C 0.52065 -0.78472 0.52495 -0.77639 0.53016 -0.77084 C 0.53237 -0.75787 0.5398 -0.74769 0.54566 -0.73727 C 0.55165 -0.72685 0.55608 -0.71528 0.56116 -0.70394 C 0.56415 -0.69028 0.56989 -0.67824 0.57288 -0.66435 C 0.5751 -0.65394 0.57562 -0.64352 0.57666 -0.63264 C 0.57822 -0.61759 0.58044 -0.60232 0.58187 -0.58727 C 0.58161 -0.57639 0.58487 -0.53241 0.57288 -0.52014 C 0.57093 -0.51806 0.56845 -0.51759 0.56637 -0.51597 " pathEditMode="relative" rAng="0" ptsTypes="fffffffffffffffffff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2" y="-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729 -0.51597 C 0.66641 -0.51342 0.66771 -0.50787 0.67292 -0.50092 C 0.678 -0.49606 0.68191 -0.49166 0.68451 -0.48726 C 0.69103 -0.48078 0.6935 -0.47291 0.69884 -0.46666 C 0.70145 -0.45787 0.70523 -0.45162 0.70913 -0.44421 C 0.71174 -0.43495 0.71304 -0.42939 0.71825 -0.42129 C 0.71565 -0.33148 0.7301 -0.35717 0.69884 -0.31713 C 0.69493 -0.3125 0.68959 -0.30972 0.68712 -0.30347 C 0.68582 -0.30023 0.68451 -0.29722 0.68334 -0.29467 C 0.678 -0.28773 0.67032 -0.2824 0.6638 -0.27615 C 0.6612 -0.27476 0.6612 -0.27129 0.65729 -0.26944 C 0.65338 -0.26597 0.64309 -0.26064 0.64309 -0.26041 C 0.63658 -0.24907 0.62473 -0.24074 0.61574 -0.23333 C 0.61053 -0.22963 0.60401 -0.22014 0.60401 -0.21967 C 0.60011 -0.20856 0.59242 -0.19976 0.58448 -0.19236 C 0.5833 -0.18958 0.582 -0.18634 0.58083 -0.18333 C 0.5794 -0.18101 0.57549 -0.17939 0.57431 -0.17685 C 0.57288 -0.17037 0.57288 -0.16226 0.56897 -0.15625 C 0.5678 -0.15416 0.56637 -0.15208 0.5652 -0.15 C 0.56389 -0.14514 0.56246 -0.14051 0.56129 -0.13564 C 0.55986 -0.13356 0.55868 -0.12939 0.55868 -0.12916 C 0.55621 -0.09814 0.55621 -0.10463 0.55868 -0.05208 C 0.55986 -0.04467 0.57288 -0.03889 0.57679 -0.03426 C 0.5794 -0.02523 0.582 -0.02152 0.58851 -0.01597 C 0.59359 -0.00694 0.60154 -0.00301 0.60922 -3.7037E-6 C 0.61574 0.01042 0.61457 0.00556 0.61704 0.01412 " pathEditMode="relative" rAng="0" ptsTypes="fffffffffffffffffffffffff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Широкоэкранный</PresentationFormat>
  <Paragraphs>5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2024-07-10T11:30:45Z</dcterms:created>
  <dcterms:modified xsi:type="dcterms:W3CDTF">2024-12-18T12:26:26Z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828F0B77E7284F87AD0D0FEF94877953_12</vt:lpwstr>
  </property>
  <property fmtid="{D5CDD505-2E9C-101B-9397-08002B2CF9AE}" pid="3" name="KSOProductBuildVer">
    <vt:lpwstr>1033-12.2.0.17119</vt:lpwstr>
  </property>
</Properties>
</file>